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57" r:id="rId3"/>
    <p:sldId id="270" r:id="rId4"/>
    <p:sldId id="272" r:id="rId5"/>
    <p:sldId id="273" r:id="rId6"/>
    <p:sldId id="269" r:id="rId7"/>
    <p:sldId id="260" r:id="rId8"/>
    <p:sldId id="27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9AF0-3C3C-4C6E-9ADD-BE363DF3A971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182E8-1569-4957-88E5-4AF2396DD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845EE-E004-465B-9473-2800CF44D59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3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845EE-E004-465B-9473-2800CF44D59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845EE-E004-465B-9473-2800CF44D59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3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845EE-E004-465B-9473-2800CF44D59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9E4F2-FAEB-4D6F-9722-C396C242854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2F2D-C115-4A6B-B7EF-0B3D8B78793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BB72-FE2A-42E1-BC78-D5CB960697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20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067C-C50C-4F0D-AC1D-1DB804AB01C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CBC5-134E-462B-AA2A-D651A5EC0B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24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F7BF-4355-4570-B133-1803ADD442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2539-CB49-42BC-AE20-F2BFBA5CC7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926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410891" y="2002484"/>
            <a:ext cx="6326698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0092" tIns="20092" rIns="20092" bIns="20092" anchor="ctr"/>
          <a:lstStyle/>
          <a:p>
            <a:pPr defTabSz="2410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8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410891" y="1192115"/>
            <a:ext cx="6326698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0092" tIns="20092" rIns="20092" bIns="20092" anchor="ctr"/>
          <a:lstStyle/>
          <a:p>
            <a:pPr defTabSz="2410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8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410891" y="1279177"/>
            <a:ext cx="6322220" cy="6429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1410891" y="2243584"/>
            <a:ext cx="6322220" cy="3214688"/>
          </a:xfrm>
          <a:prstGeom prst="rect">
            <a:avLst/>
          </a:prstGeom>
        </p:spPr>
        <p:txBody>
          <a:bodyPr/>
          <a:lstStyle>
            <a:lvl1pPr marL="234024" indent="-234024">
              <a:spcBef>
                <a:spcPts val="1265"/>
              </a:spcBef>
              <a:buClr>
                <a:srgbClr val="929292"/>
              </a:buClr>
              <a:buSzPct val="60000"/>
              <a:buFont typeface="Zapf Dingbats"/>
              <a:buChar char="❖"/>
              <a:defRPr sz="1793"/>
            </a:lvl1pPr>
            <a:lvl2pPr marL="481814" indent="-234024">
              <a:spcBef>
                <a:spcPts val="1265"/>
              </a:spcBef>
              <a:buClr>
                <a:srgbClr val="929292"/>
              </a:buClr>
              <a:buSzPct val="60000"/>
              <a:buFont typeface="Zapf Dingbats"/>
              <a:buChar char="❖"/>
              <a:defRPr sz="1793"/>
            </a:lvl2pPr>
            <a:lvl3pPr marL="729604" indent="-234024">
              <a:spcBef>
                <a:spcPts val="1265"/>
              </a:spcBef>
              <a:buClr>
                <a:srgbClr val="929292"/>
              </a:buClr>
              <a:buSzPct val="60000"/>
              <a:buFont typeface="Zapf Dingbats"/>
              <a:buChar char="❖"/>
              <a:defRPr sz="1793"/>
            </a:lvl3pPr>
            <a:lvl4pPr marL="977394" indent="-234024">
              <a:spcBef>
                <a:spcPts val="1265"/>
              </a:spcBef>
              <a:buClr>
                <a:srgbClr val="929292"/>
              </a:buClr>
              <a:buSzPct val="60000"/>
              <a:buFont typeface="Zapf Dingbats"/>
              <a:buChar char="❖"/>
              <a:defRPr sz="1793"/>
            </a:lvl4pPr>
            <a:lvl5pPr marL="1225184" indent="-234024">
              <a:spcBef>
                <a:spcPts val="1265"/>
              </a:spcBef>
              <a:buClr>
                <a:srgbClr val="929292"/>
              </a:buClr>
              <a:buSzPct val="60000"/>
              <a:buFont typeface="Zapf Dingbats"/>
              <a:buChar char="❖"/>
              <a:defRPr sz="1793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3964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2F2D-C115-4A6B-B7EF-0B3D8B787937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BB72-FE2A-42E1-BC78-D5CB960697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323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875D-59FC-478B-A088-10A01F805464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E1B1-1B8E-4B6E-8EB2-7152FD3BB4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834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A704-3DA4-48EE-9361-6D50FA41EFA1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3B4-5D6E-475E-AE2C-D6705BCFC1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58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6095-0658-476F-85C9-C2EAC0F03536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696C-C337-4677-8F17-49D6BB775A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222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7FDE-F63E-4B23-93CC-3ACA76226C13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A6C5-94F2-4ADD-9B0C-05A54B4832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083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FF0B-FBD1-4EF2-8269-F5D902556839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E51E-3817-4B1B-9891-7C80D3EFDE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0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CA56-BB9B-46C7-B3A8-88B26621E857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DF42-0DAB-4994-A683-A15BA36AD9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556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875D-59FC-478B-A088-10A01F80546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E1B1-1B8E-4B6E-8EB2-7152FD3BB4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521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0110-67C5-406C-8310-18653285B630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50A9-8900-448E-87CB-095E11C9CF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549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5132-43E8-4AE4-B445-C5AD71737566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D6E6-08E4-4D4F-9D27-121ABAE04D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719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067C-C50C-4F0D-AC1D-1DB804AB01C6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CBC5-134E-462B-AA2A-D651A5EC0B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0689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F7BF-4355-4570-B133-1803ADD4429D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2539-CB49-42BC-AE20-F2BFBA5CC7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0658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7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410890" y="2002482"/>
            <a:ext cx="6326698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321457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773"/>
          </a:p>
        </p:txBody>
      </p:sp>
      <p:sp>
        <p:nvSpPr>
          <p:cNvPr id="70" name="Shape 70"/>
          <p:cNvSpPr/>
          <p:nvPr/>
        </p:nvSpPr>
        <p:spPr>
          <a:xfrm>
            <a:off x="1410890" y="1192113"/>
            <a:ext cx="6326698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321457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773"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410890" y="1279177"/>
            <a:ext cx="6322220" cy="6429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1410890" y="2243584"/>
            <a:ext cx="6322220" cy="3214688"/>
          </a:xfrm>
          <a:prstGeom prst="rect">
            <a:avLst/>
          </a:prstGeom>
        </p:spPr>
        <p:txBody>
          <a:bodyPr/>
          <a:lstStyle>
            <a:lvl1pPr marL="312032" indent="-312032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391"/>
            </a:lvl1pPr>
            <a:lvl2pPr marL="642418" indent="-312032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391"/>
            </a:lvl2pPr>
            <a:lvl3pPr marL="972805" indent="-312032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391"/>
            </a:lvl3pPr>
            <a:lvl4pPr marL="1303192" indent="-312032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391"/>
            </a:lvl4pPr>
            <a:lvl5pPr marL="1633578" indent="-312032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39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5666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A704-3DA4-48EE-9361-6D50FA41EFA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3B4-5D6E-475E-AE2C-D6705BCFC1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031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6095-0658-476F-85C9-C2EAC0F0353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696C-C337-4677-8F17-49D6BB775A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378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7FDE-F63E-4B23-93CC-3ACA76226C1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A6C5-94F2-4ADD-9B0C-05A54B4832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442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FF0B-FBD1-4EF2-8269-F5D9025568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E51E-3817-4B1B-9891-7C80D3EFDE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92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CA56-BB9B-46C7-B3A8-88B26621E85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DF42-0DAB-4994-A683-A15BA36AD9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094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0110-67C5-406C-8310-18653285B6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50A9-8900-448E-87CB-095E11C9CF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224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5132-43E8-4AE4-B445-C5AD7173756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D6E6-08E4-4D4F-9D27-121ABAE04D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843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54104-0830-43E9-93BA-B94774A5E5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4A717-9C3A-4D4A-A004-F30502640751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7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54104-0830-43E9-93BA-B94774A5E580}" type="datetimeFigureOut">
              <a:rPr lang="fr-FR"/>
              <a:pPr>
                <a:defRPr/>
              </a:pPr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74A717-9C3A-4D4A-A004-F305026407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06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330179" y="2187180"/>
            <a:ext cx="4589859" cy="17823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Rappel calendriers et obligations des examens</a:t>
            </a:r>
            <a:br>
              <a:rPr lang="fr-F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fr-F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Nouveauté possible en enseignement d ’exploration seconde 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3413524" y="1160860"/>
            <a:ext cx="4421981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Séminaire des DDFPT 2017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2259575" y="5103186"/>
            <a:ext cx="4800600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  <a:defRPr/>
            </a:pPr>
            <a:r>
              <a:rPr lang="fr-FR" altLang="fr-FR" sz="2400" dirty="0">
                <a:solidFill>
                  <a:srgbClr val="898989"/>
                </a:solidFill>
                <a:cs typeface="Arial" panose="020B0604020202020204" pitchFamily="34" charset="0"/>
              </a:rPr>
              <a:t>Lycée Jean Macé- Vitry</a:t>
            </a:r>
          </a:p>
          <a:p>
            <a:pPr algn="ctr" fontAlgn="base">
              <a:spcAft>
                <a:spcPct val="0"/>
              </a:spcAft>
              <a:buNone/>
              <a:defRPr/>
            </a:pPr>
            <a:r>
              <a:rPr lang="fr-FR" altLang="fr-FR" sz="1500">
                <a:solidFill>
                  <a:srgbClr val="898989"/>
                </a:solidFill>
                <a:cs typeface="Arial" panose="020B0604020202020204" pitchFamily="34" charset="0"/>
              </a:rPr>
              <a:t>Jeudi  27  avril 2017</a:t>
            </a:r>
            <a:endParaRPr lang="fr-FR" altLang="fr-FR" sz="15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7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623888" y="538002"/>
            <a:ext cx="77724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Organisation de l’écrit STI2D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1156240"/>
            <a:ext cx="73526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Nombre de candidats: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2030 </a:t>
            </a:r>
            <a:r>
              <a:rPr lang="fr-FR" sz="2000" dirty="0"/>
              <a:t>candidats au total (scolaires + individuels) (en 2016 : </a:t>
            </a:r>
            <a:r>
              <a:rPr lang="fr-FR" sz="2000" u="sng" dirty="0"/>
              <a:t>1851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77N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</a:t>
            </a:r>
            <a:r>
              <a:rPr lang="fr-FR" sz="2000" b="1" dirty="0"/>
              <a:t>468</a:t>
            </a:r>
            <a:r>
              <a:rPr lang="fr-FR" sz="2000" dirty="0"/>
              <a:t> candidats (en 2016 : 425) </a:t>
            </a:r>
          </a:p>
          <a:p>
            <a:r>
              <a:rPr lang="fr-FR" sz="2000" dirty="0"/>
              <a:t>77S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</a:t>
            </a:r>
            <a:r>
              <a:rPr lang="fr-FR" sz="2000" b="1" dirty="0"/>
              <a:t>270</a:t>
            </a:r>
            <a:r>
              <a:rPr lang="fr-FR" sz="2000" dirty="0"/>
              <a:t> candidats (en 2016 : 261)</a:t>
            </a:r>
          </a:p>
          <a:p>
            <a:r>
              <a:rPr lang="fr-FR" sz="2000" dirty="0"/>
              <a:t>93N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</a:t>
            </a:r>
            <a:r>
              <a:rPr lang="fr-FR" sz="2000" b="1" dirty="0"/>
              <a:t>400</a:t>
            </a:r>
            <a:r>
              <a:rPr lang="fr-FR" sz="2000" dirty="0"/>
              <a:t> candidats (en 2016 : 387)                                </a:t>
            </a:r>
            <a:endParaRPr lang="fr-FR" sz="2000" b="1" u="sng" dirty="0"/>
          </a:p>
          <a:p>
            <a:r>
              <a:rPr lang="fr-FR" sz="2000" dirty="0"/>
              <a:t>93S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 </a:t>
            </a:r>
            <a:r>
              <a:rPr lang="fr-FR" sz="2000" b="1" dirty="0"/>
              <a:t>268</a:t>
            </a:r>
            <a:r>
              <a:rPr lang="fr-FR" sz="2000" dirty="0"/>
              <a:t> candidats (en 2016 : 248) </a:t>
            </a:r>
          </a:p>
          <a:p>
            <a:r>
              <a:rPr lang="fr-FR" sz="2000" dirty="0"/>
              <a:t>94N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 </a:t>
            </a:r>
            <a:r>
              <a:rPr lang="fr-FR" sz="2000" b="1" dirty="0"/>
              <a:t>316</a:t>
            </a:r>
            <a:r>
              <a:rPr lang="fr-FR" sz="2000" dirty="0"/>
              <a:t> candidats (en 2016 : 263)</a:t>
            </a:r>
          </a:p>
          <a:p>
            <a:r>
              <a:rPr lang="fr-FR" sz="2000" dirty="0"/>
              <a:t>94S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 </a:t>
            </a:r>
            <a:r>
              <a:rPr lang="fr-FR" sz="2000" b="1" dirty="0"/>
              <a:t>308</a:t>
            </a:r>
            <a:r>
              <a:rPr lang="fr-FR" sz="2000" dirty="0"/>
              <a:t> candidats (en 2016 : 267)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 Centres de correction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jeudi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22, vendredi 23, lundi 26 et mardi 27 juin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Maximilien Perret Alfortville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: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879 copies   44 correcteurs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Paul Eluard à Saint Denis : 1117 copies    56 correcteurs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791"/>
            <a:ext cx="1043593" cy="105804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251520" y="34274"/>
            <a:ext cx="8229600" cy="4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Séminaire DDFPT 2017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623888" y="1196975"/>
            <a:ext cx="77724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 calendrier projet STI2D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41388" y="1905887"/>
            <a:ext cx="71374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Avant le 15 mai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évaluation de la conduite de projet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partir du 13 mars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mise à disposition du dossier support de l’épreuve pour les candidats individuels (dix semaines avant début épreuve)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 9 mai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date limite de rendu du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support numérique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 la présentation orale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pour tous les candidats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Dans tous les centres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réunion d’entente le jour ouvrable avant le début de l’oral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Du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mai au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 mai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présentation du projet.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791"/>
            <a:ext cx="1043593" cy="105804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34274"/>
            <a:ext cx="8229600" cy="4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Séminaire DDFPT 2017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1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623888" y="538002"/>
            <a:ext cx="77724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Organisation de l’écrit S SI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1156240"/>
            <a:ext cx="713740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Nombre de candidats: 1450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Centres de correction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Cette année le nombre de centres à été divisé par deux.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Il y a entre 86 et 200 candidats par centre donc entre 3 et 7 correcteurs;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 23 juin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réunion de pré-entente au lycée Paul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Eluard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 Saint-Denis;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 26 juin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réunion d’entente dans les centres de correction;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Du 26 juin au 28 juin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correction sur place.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791"/>
            <a:ext cx="1043593" cy="1058044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407283" y="1916832"/>
          <a:ext cx="6128063" cy="2228850"/>
        </p:xfrm>
        <a:graphic>
          <a:graphicData uri="http://schemas.openxmlformats.org/drawingml/2006/table">
            <a:tbl>
              <a:tblPr/>
              <a:tblGrid>
                <a:gridCol w="1058844">
                  <a:extLst>
                    <a:ext uri="{9D8B030D-6E8A-4147-A177-3AD203B41FA5}">
                      <a16:colId xmlns:a16="http://schemas.microsoft.com/office/drawing/2014/main" val="3076841776"/>
                    </a:ext>
                  </a:extLst>
                </a:gridCol>
                <a:gridCol w="5069219">
                  <a:extLst>
                    <a:ext uri="{9D8B030D-6E8A-4147-A177-3AD203B41FA5}">
                      <a16:colId xmlns:a16="http://schemas.microsoft.com/office/drawing/2014/main" val="735677925"/>
                    </a:ext>
                  </a:extLst>
                </a:gridCol>
              </a:tblGrid>
              <a:tr h="579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76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 (189,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0770922J LGT GASTON BACHELARD CHELLES CEDEX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81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7705 (173,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0770926N LGT FRANCOIS COUPERIN FONTAINEBLEAU CEDEX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75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7715 (84,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0771663P LGT GEORGE SAND LE MEE SUR SEINE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38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7723 (147,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0772229E LGT JEAN VILAR MEAUX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247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9315 (128,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0930833A LPO JEAN ZAY AULNAY SOUS BOIS CEDEX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843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9319 (166,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0932030B LPO LYC METIER MAURICE UTRILLO STAINS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7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9327 (146,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0932047V LPO EVARISTE GALOIS NOISY LE GRAND CEDEX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144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9403 (194,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0940118T LPO LYC METIER LOUIS ARMAND NOGENT SUR MARNE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45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9411 (187, 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0940129E LPO LYC METIER JEAN MACE VITRY SUR SEINE CEDEX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14271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251520" y="34274"/>
            <a:ext cx="8229600" cy="4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Séminaire DDFPT 2017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623888" y="1196975"/>
            <a:ext cx="77724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 calendrier projet S SI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41388" y="2122488"/>
            <a:ext cx="7137400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Avant le 15 mai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évaluation de la conduite de projet;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partir du 13 mars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mise à disposition du dossier support de l’épreuve pour les candidats individuels (dix semaines avant début épreuve);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 19 mai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date limite de rendu du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support numérique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 la présentation orale (dix jours ouvrables avant début épreuve);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Du 29 mai au 7 juin 2017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présentation du projet.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791"/>
            <a:ext cx="1043593" cy="105804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34274"/>
            <a:ext cx="8229600" cy="4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Séminaire DDFPT 2017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17376" y="3173493"/>
            <a:ext cx="1566607" cy="1188823"/>
          </a:xfrm>
          <a:prstGeom prst="rect">
            <a:avLst/>
          </a:prstGeom>
        </p:spPr>
      </p:pic>
      <p:sp>
        <p:nvSpPr>
          <p:cNvPr id="7" name="Flèche : courbe vers le bas 6"/>
          <p:cNvSpPr/>
          <p:nvPr/>
        </p:nvSpPr>
        <p:spPr>
          <a:xfrm rot="2189434">
            <a:off x="2902233" y="3416147"/>
            <a:ext cx="1740653" cy="6009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4274"/>
            <a:ext cx="8229600" cy="470916"/>
          </a:xfrm>
        </p:spPr>
        <p:txBody>
          <a:bodyPr/>
          <a:lstStyle/>
          <a:p>
            <a:r>
              <a:rPr lang="fr-FR" sz="2000" dirty="0">
                <a:solidFill>
                  <a:schemeClr val="bg1"/>
                </a:solidFill>
              </a:rPr>
              <a:t>Séminaire DDFPT 2017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1520" y="884392"/>
            <a:ext cx="9898320" cy="1131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7477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Enseignement d'Exploration </a:t>
            </a:r>
          </a:p>
          <a:p>
            <a:pPr lvl="0">
              <a:defRPr/>
            </a:pPr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Technologie et Sciences de l’Ingénieur ( TSI )</a:t>
            </a:r>
            <a:b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</a:b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       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94" y="34274"/>
            <a:ext cx="1042506" cy="10607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7" y="4475761"/>
            <a:ext cx="2344526" cy="19640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4" y="2002398"/>
            <a:ext cx="2428526" cy="23983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l="14715" r="11704"/>
          <a:stretch/>
        </p:blipFill>
        <p:spPr>
          <a:xfrm>
            <a:off x="5791200" y="1965810"/>
            <a:ext cx="2340000" cy="22917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38180" y="4365368"/>
            <a:ext cx="3283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Pour découvrir les contenus</a:t>
            </a:r>
          </a:p>
          <a:p>
            <a:r>
              <a:rPr lang="fr-FR" dirty="0">
                <a:latin typeface="Arial" panose="020B0604020202020204" pitchFamily="34" charset="0"/>
              </a:rPr>
              <a:t>et la didactique mise en œuvre dans les filières S – SI et STI2D. </a:t>
            </a:r>
          </a:p>
          <a:p>
            <a:r>
              <a:rPr lang="fr-FR" dirty="0">
                <a:latin typeface="Arial" panose="020B0604020202020204" pitchFamily="34" charset="0"/>
              </a:rPr>
              <a:t>(Étude de cas, conduite de projet, travail collaboratif, </a:t>
            </a:r>
          </a:p>
          <a:p>
            <a:r>
              <a:rPr lang="fr-FR" dirty="0">
                <a:latin typeface="Arial" panose="020B0604020202020204" pitchFamily="34" charset="0"/>
              </a:rPr>
              <a:t>exploitation des outils numériques...)</a:t>
            </a:r>
            <a:endParaRPr lang="fr-F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8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05064"/>
            <a:ext cx="78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Merci pour votre attention</a:t>
            </a:r>
            <a:endParaRPr kumimoji="0" lang="fr-FR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6" y="2791"/>
            <a:ext cx="1043593" cy="10580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34274"/>
            <a:ext cx="8229600" cy="470916"/>
          </a:xfrm>
        </p:spPr>
        <p:txBody>
          <a:bodyPr/>
          <a:lstStyle/>
          <a:p>
            <a:r>
              <a:rPr lang="fr-FR" sz="2000" dirty="0">
                <a:solidFill>
                  <a:schemeClr val="bg1"/>
                </a:solidFill>
              </a:rPr>
              <a:t>Séminaire DDFPT 2017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218" y="1843197"/>
            <a:ext cx="2155444" cy="21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77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489</Words>
  <Application>Microsoft Office PowerPoint</Application>
  <PresentationFormat>Affichage à l'écran (4:3)</PresentationFormat>
  <Paragraphs>92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Helvetica</vt:lpstr>
      <vt:lpstr>Wingdings</vt:lpstr>
      <vt:lpstr>Zapf Dingbats</vt:lpstr>
      <vt:lpstr>1_Thème Office</vt:lpstr>
      <vt:lpstr>Thème Office</vt:lpstr>
      <vt:lpstr>Rappel calendriers et obligations des examens  Nouveauté possible en enseignement d ’exploration seconde </vt:lpstr>
      <vt:lpstr>Présentation PowerPoint</vt:lpstr>
      <vt:lpstr>Présentation PowerPoint</vt:lpstr>
      <vt:lpstr>Présentation PowerPoint</vt:lpstr>
      <vt:lpstr>Présentation PowerPoint</vt:lpstr>
      <vt:lpstr>Séminaire DDFPT 2017</vt:lpstr>
      <vt:lpstr>Séminaire DDFPT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des diplômes et évolution de l’évaluation</dc:title>
  <dc:creator>CHRISTIAN VAYLET</dc:creator>
  <cp:lastModifiedBy>CHRISTIAN VAYLET</cp:lastModifiedBy>
  <cp:revision>18</cp:revision>
  <dcterms:created xsi:type="dcterms:W3CDTF">2017-04-21T10:17:51Z</dcterms:created>
  <dcterms:modified xsi:type="dcterms:W3CDTF">2017-04-26T18:31:35Z</dcterms:modified>
</cp:coreProperties>
</file>