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0" r:id="rId4"/>
    <p:sldId id="265" r:id="rId5"/>
    <p:sldId id="266" r:id="rId6"/>
    <p:sldId id="267" r:id="rId7"/>
    <p:sldId id="268"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126" d="100"/>
          <a:sy n="126" d="100"/>
        </p:scale>
        <p:origin x="113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01AA9-167F-43F0-AEED-B98F4713625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8D4D7D1C-F922-4862-8A67-715D4E70B167}">
      <dgm:prSet phldrT="[Texte]"/>
      <dgm:spPr/>
      <dgm:t>
        <a:bodyPr/>
        <a:lstStyle/>
        <a:p>
          <a:r>
            <a:rPr lang="fr-FR" dirty="0"/>
            <a:t>Atelier 1</a:t>
          </a:r>
        </a:p>
      </dgm:t>
    </dgm:pt>
    <dgm:pt modelId="{9ACB292D-3F5C-4AAF-9FF1-D92C6D919309}" type="parTrans" cxnId="{4504683C-F7BF-44A4-80AB-315CD44F83F9}">
      <dgm:prSet/>
      <dgm:spPr/>
      <dgm:t>
        <a:bodyPr/>
        <a:lstStyle/>
        <a:p>
          <a:endParaRPr lang="fr-FR"/>
        </a:p>
      </dgm:t>
    </dgm:pt>
    <dgm:pt modelId="{414B0035-11A4-44FD-8F50-B7FF603D8130}" type="sibTrans" cxnId="{4504683C-F7BF-44A4-80AB-315CD44F83F9}">
      <dgm:prSet/>
      <dgm:spPr/>
      <dgm:t>
        <a:bodyPr/>
        <a:lstStyle/>
        <a:p>
          <a:endParaRPr lang="fr-FR"/>
        </a:p>
      </dgm:t>
    </dgm:pt>
    <dgm:pt modelId="{EA863BFC-6BBD-4C44-9D0D-14533B1CBAD5}">
      <dgm:prSet phldrT="[Texte]"/>
      <dgm:spPr/>
      <dgm:t>
        <a:bodyPr/>
        <a:lstStyle/>
        <a:p>
          <a:r>
            <a:rPr lang="fr-FR" dirty="0"/>
            <a:t>Pilotage par les indicateurs                                                                                   </a:t>
          </a:r>
        </a:p>
      </dgm:t>
    </dgm:pt>
    <dgm:pt modelId="{1C4962DD-FFE5-4A68-B086-D1326FFF1197}" type="parTrans" cxnId="{A9D95E4A-979B-4CA9-9157-1C64B165698A}">
      <dgm:prSet/>
      <dgm:spPr/>
      <dgm:t>
        <a:bodyPr/>
        <a:lstStyle/>
        <a:p>
          <a:endParaRPr lang="fr-FR"/>
        </a:p>
      </dgm:t>
    </dgm:pt>
    <dgm:pt modelId="{74BBB6A2-B734-49FB-AE0D-AB6C3BA7D3C4}" type="sibTrans" cxnId="{A9D95E4A-979B-4CA9-9157-1C64B165698A}">
      <dgm:prSet/>
      <dgm:spPr/>
      <dgm:t>
        <a:bodyPr/>
        <a:lstStyle/>
        <a:p>
          <a:endParaRPr lang="fr-FR"/>
        </a:p>
      </dgm:t>
    </dgm:pt>
    <dgm:pt modelId="{86D8A4EF-64CD-46CC-9EE4-CA2F13F6C43F}">
      <dgm:prSet phldrT="[Texte]"/>
      <dgm:spPr/>
      <dgm:t>
        <a:bodyPr/>
        <a:lstStyle/>
        <a:p>
          <a:r>
            <a:rPr lang="fr-FR" dirty="0"/>
            <a:t>Salle 47</a:t>
          </a:r>
        </a:p>
      </dgm:t>
    </dgm:pt>
    <dgm:pt modelId="{8070CEEE-E333-44EF-9994-8C1289E426F1}" type="parTrans" cxnId="{E222A0D8-18D5-459B-9A6D-D22650560957}">
      <dgm:prSet/>
      <dgm:spPr/>
      <dgm:t>
        <a:bodyPr/>
        <a:lstStyle/>
        <a:p>
          <a:endParaRPr lang="fr-FR"/>
        </a:p>
      </dgm:t>
    </dgm:pt>
    <dgm:pt modelId="{79D50C4F-D861-47CF-92C1-A4C713B29755}" type="sibTrans" cxnId="{E222A0D8-18D5-459B-9A6D-D22650560957}">
      <dgm:prSet/>
      <dgm:spPr/>
      <dgm:t>
        <a:bodyPr/>
        <a:lstStyle/>
        <a:p>
          <a:endParaRPr lang="fr-FR"/>
        </a:p>
      </dgm:t>
    </dgm:pt>
    <dgm:pt modelId="{90E7FDB0-4BB1-41B6-B7D4-6E24BF231B6D}">
      <dgm:prSet phldrT="[Texte]"/>
      <dgm:spPr/>
      <dgm:t>
        <a:bodyPr/>
        <a:lstStyle/>
        <a:p>
          <a:r>
            <a:rPr lang="fr-FR" dirty="0"/>
            <a:t>Atelier 2</a:t>
          </a:r>
        </a:p>
      </dgm:t>
    </dgm:pt>
    <dgm:pt modelId="{ACF4C6BC-7CCD-49DE-927F-440CC9D39A11}" type="parTrans" cxnId="{1D926BA4-4AF7-4A51-A132-2E427F1F0E2D}">
      <dgm:prSet/>
      <dgm:spPr/>
      <dgm:t>
        <a:bodyPr/>
        <a:lstStyle/>
        <a:p>
          <a:endParaRPr lang="fr-FR"/>
        </a:p>
      </dgm:t>
    </dgm:pt>
    <dgm:pt modelId="{8E351EBC-27C0-4BC5-8F44-1268297FCF35}" type="sibTrans" cxnId="{1D926BA4-4AF7-4A51-A132-2E427F1F0E2D}">
      <dgm:prSet/>
      <dgm:spPr/>
      <dgm:t>
        <a:bodyPr/>
        <a:lstStyle/>
        <a:p>
          <a:endParaRPr lang="fr-FR"/>
        </a:p>
      </dgm:t>
    </dgm:pt>
    <dgm:pt modelId="{59E1964D-7130-4406-BB28-C5E4C31005F1}">
      <dgm:prSet phldrT="[Texte]"/>
      <dgm:spPr/>
      <dgm:t>
        <a:bodyPr/>
        <a:lstStyle/>
        <a:p>
          <a:r>
            <a:rPr lang="fr-FR" dirty="0"/>
            <a:t>Suivi des projets S SI et STI2</a:t>
          </a:r>
        </a:p>
      </dgm:t>
    </dgm:pt>
    <dgm:pt modelId="{B4EDD57B-0142-4097-9D97-3301DDB93A45}" type="parTrans" cxnId="{CE63B8A3-32DE-45F8-BCF3-B8206B58A466}">
      <dgm:prSet/>
      <dgm:spPr/>
      <dgm:t>
        <a:bodyPr/>
        <a:lstStyle/>
        <a:p>
          <a:endParaRPr lang="fr-FR"/>
        </a:p>
      </dgm:t>
    </dgm:pt>
    <dgm:pt modelId="{EF4498C0-5F5E-4FD8-B8AD-D18089A95EED}" type="sibTrans" cxnId="{CE63B8A3-32DE-45F8-BCF3-B8206B58A466}">
      <dgm:prSet/>
      <dgm:spPr/>
      <dgm:t>
        <a:bodyPr/>
        <a:lstStyle/>
        <a:p>
          <a:endParaRPr lang="fr-FR"/>
        </a:p>
      </dgm:t>
    </dgm:pt>
    <dgm:pt modelId="{D75976C6-3628-42C4-9FFF-36E0EBA99BA0}">
      <dgm:prSet phldrT="[Texte]"/>
      <dgm:spPr/>
      <dgm:t>
        <a:bodyPr/>
        <a:lstStyle/>
        <a:p>
          <a:r>
            <a:rPr lang="fr-FR" dirty="0"/>
            <a:t>Salle 81</a:t>
          </a:r>
        </a:p>
      </dgm:t>
    </dgm:pt>
    <dgm:pt modelId="{C3F9F7AF-5FAD-4040-AC3F-DE74D4B84082}" type="parTrans" cxnId="{4AA29D5F-228F-491B-A1A0-A5C490F4FE13}">
      <dgm:prSet/>
      <dgm:spPr/>
      <dgm:t>
        <a:bodyPr/>
        <a:lstStyle/>
        <a:p>
          <a:endParaRPr lang="fr-FR"/>
        </a:p>
      </dgm:t>
    </dgm:pt>
    <dgm:pt modelId="{DB6C27E9-AA1B-41AB-BBA8-FB68BE40DBF2}" type="sibTrans" cxnId="{4AA29D5F-228F-491B-A1A0-A5C490F4FE13}">
      <dgm:prSet/>
      <dgm:spPr/>
      <dgm:t>
        <a:bodyPr/>
        <a:lstStyle/>
        <a:p>
          <a:endParaRPr lang="fr-FR"/>
        </a:p>
      </dgm:t>
    </dgm:pt>
    <dgm:pt modelId="{C0FDAD63-ACEB-4AD2-822C-BBA28D4594D9}">
      <dgm:prSet phldrT="[Texte]"/>
      <dgm:spPr/>
      <dgm:t>
        <a:bodyPr/>
        <a:lstStyle/>
        <a:p>
          <a:r>
            <a:rPr lang="fr-FR" dirty="0"/>
            <a:t>Atelier 3</a:t>
          </a:r>
        </a:p>
      </dgm:t>
    </dgm:pt>
    <dgm:pt modelId="{C215274E-626D-4AEE-A4B3-70A389F00B11}" type="parTrans" cxnId="{A5026BDA-76B6-462D-8958-C526F1F8D99C}">
      <dgm:prSet/>
      <dgm:spPr/>
      <dgm:t>
        <a:bodyPr/>
        <a:lstStyle/>
        <a:p>
          <a:endParaRPr lang="fr-FR"/>
        </a:p>
      </dgm:t>
    </dgm:pt>
    <dgm:pt modelId="{1B7FFCF8-DEBB-4360-99B1-BA1BB6499E2D}" type="sibTrans" cxnId="{A5026BDA-76B6-462D-8958-C526F1F8D99C}">
      <dgm:prSet/>
      <dgm:spPr/>
      <dgm:t>
        <a:bodyPr/>
        <a:lstStyle/>
        <a:p>
          <a:endParaRPr lang="fr-FR"/>
        </a:p>
      </dgm:t>
    </dgm:pt>
    <dgm:pt modelId="{2F40A106-F545-4757-910E-83D09066FDD9}">
      <dgm:prSet phldrT="[Texte]"/>
      <dgm:spPr/>
      <dgm:t>
        <a:bodyPr/>
        <a:lstStyle/>
        <a:p>
          <a:r>
            <a:rPr lang="fr-FR" dirty="0"/>
            <a:t>Préparation arrivée en PMFP</a:t>
          </a:r>
        </a:p>
      </dgm:t>
    </dgm:pt>
    <dgm:pt modelId="{F0E84CAE-9564-4524-B631-182EEAFBD1CA}" type="parTrans" cxnId="{A9EA9931-4BFC-4947-948C-2FBF7E5CD3EA}">
      <dgm:prSet/>
      <dgm:spPr/>
      <dgm:t>
        <a:bodyPr/>
        <a:lstStyle/>
        <a:p>
          <a:endParaRPr lang="fr-FR"/>
        </a:p>
      </dgm:t>
    </dgm:pt>
    <dgm:pt modelId="{CC8ACF54-CF9F-436F-83A0-1370095EE9C3}" type="sibTrans" cxnId="{A9EA9931-4BFC-4947-948C-2FBF7E5CD3EA}">
      <dgm:prSet/>
      <dgm:spPr/>
      <dgm:t>
        <a:bodyPr/>
        <a:lstStyle/>
        <a:p>
          <a:endParaRPr lang="fr-FR"/>
        </a:p>
      </dgm:t>
    </dgm:pt>
    <dgm:pt modelId="{05A11985-4D22-4A3E-8430-2B209363F098}">
      <dgm:prSet phldrT="[Texte]"/>
      <dgm:spPr/>
      <dgm:t>
        <a:bodyPr/>
        <a:lstStyle/>
        <a:p>
          <a:r>
            <a:rPr lang="fr-FR" dirty="0"/>
            <a:t>Salle 83</a:t>
          </a:r>
        </a:p>
      </dgm:t>
    </dgm:pt>
    <dgm:pt modelId="{C38372C5-201B-4D2A-B242-116F119295C1}" type="parTrans" cxnId="{43B9575C-A3F6-468A-BFE4-72466265BE9F}">
      <dgm:prSet/>
      <dgm:spPr/>
      <dgm:t>
        <a:bodyPr/>
        <a:lstStyle/>
        <a:p>
          <a:endParaRPr lang="fr-FR"/>
        </a:p>
      </dgm:t>
    </dgm:pt>
    <dgm:pt modelId="{BD88426D-95CF-4C50-90D9-20D9CCCF7D54}" type="sibTrans" cxnId="{43B9575C-A3F6-468A-BFE4-72466265BE9F}">
      <dgm:prSet/>
      <dgm:spPr/>
      <dgm:t>
        <a:bodyPr/>
        <a:lstStyle/>
        <a:p>
          <a:endParaRPr lang="fr-FR"/>
        </a:p>
      </dgm:t>
    </dgm:pt>
    <dgm:pt modelId="{928404E1-4F7A-43BB-AB90-EE64FB5D6547}">
      <dgm:prSet phldrT="[Texte]"/>
      <dgm:spPr/>
      <dgm:t>
        <a:bodyPr/>
        <a:lstStyle/>
        <a:p>
          <a:r>
            <a:rPr lang="fr-FR" dirty="0"/>
            <a:t>Atelier 4</a:t>
          </a:r>
        </a:p>
      </dgm:t>
    </dgm:pt>
    <dgm:pt modelId="{F5A27CAE-52EB-4774-B736-0B78C15A6BC0}" type="parTrans" cxnId="{F2E2EDE6-9B2E-4B4E-90CC-5614133BEB15}">
      <dgm:prSet/>
      <dgm:spPr/>
      <dgm:t>
        <a:bodyPr/>
        <a:lstStyle/>
        <a:p>
          <a:endParaRPr lang="fr-FR"/>
        </a:p>
      </dgm:t>
    </dgm:pt>
    <dgm:pt modelId="{C4B0911E-7F88-4166-B4A1-09845594E30B}" type="sibTrans" cxnId="{F2E2EDE6-9B2E-4B4E-90CC-5614133BEB15}">
      <dgm:prSet/>
      <dgm:spPr/>
      <dgm:t>
        <a:bodyPr/>
        <a:lstStyle/>
        <a:p>
          <a:endParaRPr lang="fr-FR"/>
        </a:p>
      </dgm:t>
    </dgm:pt>
    <dgm:pt modelId="{FA75D1E9-C18E-4AF9-B94E-50D22830DFBB}">
      <dgm:prSet phldrT="[Texte]"/>
      <dgm:spPr/>
      <dgm:t>
        <a:bodyPr/>
        <a:lstStyle/>
        <a:p>
          <a:r>
            <a:rPr lang="fr-FR" dirty="0"/>
            <a:t>Cordées de la réussite</a:t>
          </a:r>
        </a:p>
      </dgm:t>
    </dgm:pt>
    <dgm:pt modelId="{E2E6CDED-99C3-458F-8FE2-E1B05DB36CF6}" type="parTrans" cxnId="{5DB453F9-F269-4CAC-96BD-433B51752F1A}">
      <dgm:prSet/>
      <dgm:spPr/>
      <dgm:t>
        <a:bodyPr/>
        <a:lstStyle/>
        <a:p>
          <a:endParaRPr lang="fr-FR"/>
        </a:p>
      </dgm:t>
    </dgm:pt>
    <dgm:pt modelId="{9C26AC7E-F730-4498-8BC9-EE0D0A1DEF06}" type="sibTrans" cxnId="{5DB453F9-F269-4CAC-96BD-433B51752F1A}">
      <dgm:prSet/>
      <dgm:spPr/>
      <dgm:t>
        <a:bodyPr/>
        <a:lstStyle/>
        <a:p>
          <a:endParaRPr lang="fr-FR"/>
        </a:p>
      </dgm:t>
    </dgm:pt>
    <dgm:pt modelId="{825C199B-BCA5-4CD8-8276-4E2D82D9A16D}">
      <dgm:prSet phldrT="[Texte]"/>
      <dgm:spPr/>
      <dgm:t>
        <a:bodyPr/>
        <a:lstStyle/>
        <a:p>
          <a:r>
            <a:rPr lang="fr-FR" dirty="0"/>
            <a:t>Salle CERGE</a:t>
          </a:r>
        </a:p>
      </dgm:t>
    </dgm:pt>
    <dgm:pt modelId="{D11D2B56-2033-48F9-8A30-4632ABEEF498}" type="parTrans" cxnId="{7A6C9CC4-5DCF-478C-9007-4199A50483F1}">
      <dgm:prSet/>
      <dgm:spPr/>
      <dgm:t>
        <a:bodyPr/>
        <a:lstStyle/>
        <a:p>
          <a:endParaRPr lang="fr-FR"/>
        </a:p>
      </dgm:t>
    </dgm:pt>
    <dgm:pt modelId="{470B6B0A-F470-4758-9B4B-6934633946C3}" type="sibTrans" cxnId="{7A6C9CC4-5DCF-478C-9007-4199A50483F1}">
      <dgm:prSet/>
      <dgm:spPr/>
      <dgm:t>
        <a:bodyPr/>
        <a:lstStyle/>
        <a:p>
          <a:endParaRPr lang="fr-FR"/>
        </a:p>
      </dgm:t>
    </dgm:pt>
    <dgm:pt modelId="{B02ECF03-D95C-4516-B170-3B112A3E6867}">
      <dgm:prSet phldrT="[Texte]"/>
      <dgm:spPr/>
      <dgm:t>
        <a:bodyPr/>
        <a:lstStyle/>
        <a:p>
          <a:endParaRPr lang="fr-FR" dirty="0"/>
        </a:p>
      </dgm:t>
    </dgm:pt>
    <dgm:pt modelId="{E2647F1E-3A7A-43B9-BF18-7191BA25D10F}" type="parTrans" cxnId="{35CF25CF-155E-4823-8DCC-0CC0295AB6DE}">
      <dgm:prSet/>
      <dgm:spPr/>
      <dgm:t>
        <a:bodyPr/>
        <a:lstStyle/>
        <a:p>
          <a:endParaRPr lang="fr-FR"/>
        </a:p>
      </dgm:t>
    </dgm:pt>
    <dgm:pt modelId="{44AC852A-9479-41A8-9597-3D315DE191AB}" type="sibTrans" cxnId="{35CF25CF-155E-4823-8DCC-0CC0295AB6DE}">
      <dgm:prSet/>
      <dgm:spPr/>
      <dgm:t>
        <a:bodyPr/>
        <a:lstStyle/>
        <a:p>
          <a:endParaRPr lang="fr-FR"/>
        </a:p>
      </dgm:t>
    </dgm:pt>
    <dgm:pt modelId="{F82124F6-7BE7-4707-8E8F-7E60F02223CA}">
      <dgm:prSet phldrT="[Texte]"/>
      <dgm:spPr/>
      <dgm:t>
        <a:bodyPr/>
        <a:lstStyle/>
        <a:p>
          <a:endParaRPr lang="fr-FR" dirty="0"/>
        </a:p>
      </dgm:t>
    </dgm:pt>
    <dgm:pt modelId="{13EE8709-57E1-41B8-917B-003DE7D66055}" type="parTrans" cxnId="{D6F9B88C-CE5C-4971-A7EE-4BE60D0C29B6}">
      <dgm:prSet/>
      <dgm:spPr/>
      <dgm:t>
        <a:bodyPr/>
        <a:lstStyle/>
        <a:p>
          <a:endParaRPr lang="fr-FR"/>
        </a:p>
      </dgm:t>
    </dgm:pt>
    <dgm:pt modelId="{5AEEA1D7-C7CB-4FEF-B407-70E887586733}" type="sibTrans" cxnId="{D6F9B88C-CE5C-4971-A7EE-4BE60D0C29B6}">
      <dgm:prSet/>
      <dgm:spPr/>
      <dgm:t>
        <a:bodyPr/>
        <a:lstStyle/>
        <a:p>
          <a:endParaRPr lang="fr-FR"/>
        </a:p>
      </dgm:t>
    </dgm:pt>
    <dgm:pt modelId="{33E4F891-4CD3-4CB7-A877-39D9691C8CCE}">
      <dgm:prSet phldrT="[Texte]"/>
      <dgm:spPr/>
      <dgm:t>
        <a:bodyPr/>
        <a:lstStyle/>
        <a:p>
          <a:endParaRPr lang="fr-FR" dirty="0"/>
        </a:p>
      </dgm:t>
    </dgm:pt>
    <dgm:pt modelId="{BF61E244-4D20-417A-9531-F937A6AE45D4}" type="parTrans" cxnId="{BC125BD3-83FE-42B4-A241-33D317FBDD12}">
      <dgm:prSet/>
      <dgm:spPr/>
      <dgm:t>
        <a:bodyPr/>
        <a:lstStyle/>
        <a:p>
          <a:endParaRPr lang="fr-FR"/>
        </a:p>
      </dgm:t>
    </dgm:pt>
    <dgm:pt modelId="{4076FAF6-F8E1-498A-A813-6475D573B5AE}" type="sibTrans" cxnId="{BC125BD3-83FE-42B4-A241-33D317FBDD12}">
      <dgm:prSet/>
      <dgm:spPr/>
      <dgm:t>
        <a:bodyPr/>
        <a:lstStyle/>
        <a:p>
          <a:endParaRPr lang="fr-FR"/>
        </a:p>
      </dgm:t>
    </dgm:pt>
    <dgm:pt modelId="{4CE6CC03-B267-4C02-885C-9DEB05D407F2}">
      <dgm:prSet phldrT="[Texte]"/>
      <dgm:spPr/>
      <dgm:t>
        <a:bodyPr/>
        <a:lstStyle/>
        <a:p>
          <a:endParaRPr lang="fr-FR" dirty="0"/>
        </a:p>
      </dgm:t>
    </dgm:pt>
    <dgm:pt modelId="{59DF97E4-B655-49F0-B505-4A1E164AC4EC}" type="parTrans" cxnId="{DFF0AAF2-245C-43B5-B304-4A0CCC94C086}">
      <dgm:prSet/>
      <dgm:spPr/>
      <dgm:t>
        <a:bodyPr/>
        <a:lstStyle/>
        <a:p>
          <a:endParaRPr lang="fr-FR"/>
        </a:p>
      </dgm:t>
    </dgm:pt>
    <dgm:pt modelId="{150E918D-FE25-4EDE-8685-A603981B9B84}" type="sibTrans" cxnId="{DFF0AAF2-245C-43B5-B304-4A0CCC94C086}">
      <dgm:prSet/>
      <dgm:spPr/>
      <dgm:t>
        <a:bodyPr/>
        <a:lstStyle/>
        <a:p>
          <a:endParaRPr lang="fr-FR"/>
        </a:p>
      </dgm:t>
    </dgm:pt>
    <dgm:pt modelId="{5D78F33F-8630-4FE9-B956-BFDA50F142F4}">
      <dgm:prSet phldrT="[Texte]"/>
      <dgm:spPr/>
      <dgm:t>
        <a:bodyPr/>
        <a:lstStyle/>
        <a:p>
          <a:endParaRPr lang="fr-FR" dirty="0"/>
        </a:p>
      </dgm:t>
    </dgm:pt>
    <dgm:pt modelId="{7DEF6EB0-505A-45F1-ACCC-8C816D9C0FBD}" type="parTrans" cxnId="{A733A8BF-034B-4758-A76E-B1F8B3585D9D}">
      <dgm:prSet/>
      <dgm:spPr/>
      <dgm:t>
        <a:bodyPr/>
        <a:lstStyle/>
        <a:p>
          <a:endParaRPr lang="fr-FR"/>
        </a:p>
      </dgm:t>
    </dgm:pt>
    <dgm:pt modelId="{7D05E5A6-574F-48A7-AC92-746616AF4979}" type="sibTrans" cxnId="{A733A8BF-034B-4758-A76E-B1F8B3585D9D}">
      <dgm:prSet/>
      <dgm:spPr/>
      <dgm:t>
        <a:bodyPr/>
        <a:lstStyle/>
        <a:p>
          <a:endParaRPr lang="fr-FR"/>
        </a:p>
      </dgm:t>
    </dgm:pt>
    <dgm:pt modelId="{EFAA7102-C6CC-4556-8389-E23CC38B54AE}">
      <dgm:prSet phldrT="[Texte]"/>
      <dgm:spPr/>
      <dgm:t>
        <a:bodyPr/>
        <a:lstStyle/>
        <a:p>
          <a:endParaRPr lang="fr-FR" dirty="0"/>
        </a:p>
      </dgm:t>
    </dgm:pt>
    <dgm:pt modelId="{1B322005-84A8-4322-8DE1-524A9B30A941}" type="parTrans" cxnId="{BCE102D6-D80E-44C3-851D-72A988C05D15}">
      <dgm:prSet/>
      <dgm:spPr/>
      <dgm:t>
        <a:bodyPr/>
        <a:lstStyle/>
        <a:p>
          <a:endParaRPr lang="fr-FR"/>
        </a:p>
      </dgm:t>
    </dgm:pt>
    <dgm:pt modelId="{479BB542-C73A-4CB4-AE0E-D1A9B4251B18}" type="sibTrans" cxnId="{BCE102D6-D80E-44C3-851D-72A988C05D15}">
      <dgm:prSet/>
      <dgm:spPr/>
      <dgm:t>
        <a:bodyPr/>
        <a:lstStyle/>
        <a:p>
          <a:endParaRPr lang="fr-FR"/>
        </a:p>
      </dgm:t>
    </dgm:pt>
    <dgm:pt modelId="{A8FBF970-3967-426A-97D7-FA776AB24A64}">
      <dgm:prSet phldrT="[Texte]"/>
      <dgm:spPr/>
      <dgm:t>
        <a:bodyPr/>
        <a:lstStyle/>
        <a:p>
          <a:endParaRPr lang="fr-FR" dirty="0"/>
        </a:p>
      </dgm:t>
    </dgm:pt>
    <dgm:pt modelId="{A5D86BCB-3481-4CA0-88E5-025FB9B77061}" type="parTrans" cxnId="{42AFC37B-5CCF-4DBA-8CE4-11D56A1764E8}">
      <dgm:prSet/>
      <dgm:spPr/>
      <dgm:t>
        <a:bodyPr/>
        <a:lstStyle/>
        <a:p>
          <a:endParaRPr lang="fr-FR"/>
        </a:p>
      </dgm:t>
    </dgm:pt>
    <dgm:pt modelId="{5730214D-A805-442A-8356-07DCD382666B}" type="sibTrans" cxnId="{42AFC37B-5CCF-4DBA-8CE4-11D56A1764E8}">
      <dgm:prSet/>
      <dgm:spPr/>
      <dgm:t>
        <a:bodyPr/>
        <a:lstStyle/>
        <a:p>
          <a:endParaRPr lang="fr-FR"/>
        </a:p>
      </dgm:t>
    </dgm:pt>
    <dgm:pt modelId="{AC2C1874-5E74-4122-9A86-4B58BB15BD0E}">
      <dgm:prSet phldrT="[Texte]"/>
      <dgm:spPr/>
      <dgm:t>
        <a:bodyPr/>
        <a:lstStyle/>
        <a:p>
          <a:endParaRPr lang="fr-FR" dirty="0"/>
        </a:p>
      </dgm:t>
    </dgm:pt>
    <dgm:pt modelId="{A89EA6DE-3865-4F0D-A3A9-0EB721B03F50}" type="parTrans" cxnId="{3E94965C-3BEB-4BC6-BAB6-197CB2538FE4}">
      <dgm:prSet/>
      <dgm:spPr/>
      <dgm:t>
        <a:bodyPr/>
        <a:lstStyle/>
        <a:p>
          <a:endParaRPr lang="fr-FR"/>
        </a:p>
      </dgm:t>
    </dgm:pt>
    <dgm:pt modelId="{AA85C5F3-13A0-4CD7-B68A-FB869B66FF5B}" type="sibTrans" cxnId="{3E94965C-3BEB-4BC6-BAB6-197CB2538FE4}">
      <dgm:prSet/>
      <dgm:spPr/>
      <dgm:t>
        <a:bodyPr/>
        <a:lstStyle/>
        <a:p>
          <a:endParaRPr lang="fr-FR"/>
        </a:p>
      </dgm:t>
    </dgm:pt>
    <dgm:pt modelId="{C909AE2B-C85D-4669-87AC-60CC74D0D8AC}">
      <dgm:prSet phldrT="[Texte]"/>
      <dgm:spPr/>
      <dgm:t>
        <a:bodyPr/>
        <a:lstStyle/>
        <a:p>
          <a:endParaRPr lang="fr-FR" dirty="0"/>
        </a:p>
      </dgm:t>
    </dgm:pt>
    <dgm:pt modelId="{059E030B-60B0-4315-A004-CE675A6FB669}" type="parTrans" cxnId="{61A9C014-35AC-4A9B-A755-46E3D58F4DEC}">
      <dgm:prSet/>
      <dgm:spPr/>
      <dgm:t>
        <a:bodyPr/>
        <a:lstStyle/>
        <a:p>
          <a:endParaRPr lang="fr-FR"/>
        </a:p>
      </dgm:t>
    </dgm:pt>
    <dgm:pt modelId="{AC961023-2E2C-40A5-9ECD-7106457753F0}" type="sibTrans" cxnId="{61A9C014-35AC-4A9B-A755-46E3D58F4DEC}">
      <dgm:prSet/>
      <dgm:spPr/>
      <dgm:t>
        <a:bodyPr/>
        <a:lstStyle/>
        <a:p>
          <a:endParaRPr lang="fr-FR"/>
        </a:p>
      </dgm:t>
    </dgm:pt>
    <dgm:pt modelId="{4B359097-5F06-4DA3-9865-4A5FF54C0D35}">
      <dgm:prSet phldrT="[Texte]"/>
      <dgm:spPr/>
      <dgm:t>
        <a:bodyPr/>
        <a:lstStyle/>
        <a:p>
          <a:endParaRPr lang="fr-FR" dirty="0"/>
        </a:p>
      </dgm:t>
    </dgm:pt>
    <dgm:pt modelId="{05D832DB-8368-4C25-986F-CD710FA713EE}" type="parTrans" cxnId="{8BEFC8F3-18DF-4BBA-9061-31E76B76ADB3}">
      <dgm:prSet/>
      <dgm:spPr/>
      <dgm:t>
        <a:bodyPr/>
        <a:lstStyle/>
        <a:p>
          <a:endParaRPr lang="fr-FR"/>
        </a:p>
      </dgm:t>
    </dgm:pt>
    <dgm:pt modelId="{7C354DC9-7EA1-471E-B84F-4635DF281DB1}" type="sibTrans" cxnId="{8BEFC8F3-18DF-4BBA-9061-31E76B76ADB3}">
      <dgm:prSet/>
      <dgm:spPr/>
      <dgm:t>
        <a:bodyPr/>
        <a:lstStyle/>
        <a:p>
          <a:endParaRPr lang="fr-FR"/>
        </a:p>
      </dgm:t>
    </dgm:pt>
    <dgm:pt modelId="{3F8AD4C4-5D8E-434A-AD0E-F62AC218D2A9}">
      <dgm:prSet phldrT="[Texte]"/>
      <dgm:spPr/>
      <dgm:t>
        <a:bodyPr/>
        <a:lstStyle/>
        <a:p>
          <a:endParaRPr lang="fr-FR" dirty="0"/>
        </a:p>
      </dgm:t>
    </dgm:pt>
    <dgm:pt modelId="{2BB1433C-B7EA-4B2C-8E13-CAEB7CCF3DF7}" type="parTrans" cxnId="{6479DFCC-4473-4101-B3ED-AAA299A51C04}">
      <dgm:prSet/>
      <dgm:spPr/>
      <dgm:t>
        <a:bodyPr/>
        <a:lstStyle/>
        <a:p>
          <a:endParaRPr lang="fr-FR"/>
        </a:p>
      </dgm:t>
    </dgm:pt>
    <dgm:pt modelId="{3AB5EFFC-B481-4086-8B6C-026E5EC84067}" type="sibTrans" cxnId="{6479DFCC-4473-4101-B3ED-AAA299A51C04}">
      <dgm:prSet/>
      <dgm:spPr/>
      <dgm:t>
        <a:bodyPr/>
        <a:lstStyle/>
        <a:p>
          <a:endParaRPr lang="fr-FR"/>
        </a:p>
      </dgm:t>
    </dgm:pt>
    <dgm:pt modelId="{C0D6F7AC-81E3-4824-BA9C-BF693C9F1BDD}">
      <dgm:prSet phldrT="[Texte]"/>
      <dgm:spPr/>
      <dgm:t>
        <a:bodyPr/>
        <a:lstStyle/>
        <a:p>
          <a:endParaRPr lang="fr-FR" dirty="0"/>
        </a:p>
      </dgm:t>
    </dgm:pt>
    <dgm:pt modelId="{41F77039-3189-48BF-9238-29AD6FF73C61}" type="parTrans" cxnId="{33EE4DE0-2ADE-4CD7-9282-7AA6B8B7DA9A}">
      <dgm:prSet/>
      <dgm:spPr/>
      <dgm:t>
        <a:bodyPr/>
        <a:lstStyle/>
        <a:p>
          <a:endParaRPr lang="fr-FR"/>
        </a:p>
      </dgm:t>
    </dgm:pt>
    <dgm:pt modelId="{6F715E5A-DB2F-4EA2-BE0D-97AC9C002FE7}" type="sibTrans" cxnId="{33EE4DE0-2ADE-4CD7-9282-7AA6B8B7DA9A}">
      <dgm:prSet/>
      <dgm:spPr/>
      <dgm:t>
        <a:bodyPr/>
        <a:lstStyle/>
        <a:p>
          <a:endParaRPr lang="fr-FR"/>
        </a:p>
      </dgm:t>
    </dgm:pt>
    <dgm:pt modelId="{34AC1296-8593-4455-AF75-8BD54AD62939}">
      <dgm:prSet phldrT="[Texte]"/>
      <dgm:spPr/>
      <dgm:t>
        <a:bodyPr/>
        <a:lstStyle/>
        <a:p>
          <a:endParaRPr lang="fr-FR" dirty="0"/>
        </a:p>
      </dgm:t>
    </dgm:pt>
    <dgm:pt modelId="{F4A631A7-EC54-454B-86C2-27824771B8B1}" type="parTrans" cxnId="{271AC765-7EAF-4820-A9FA-FCF4BA7384B6}">
      <dgm:prSet/>
      <dgm:spPr/>
      <dgm:t>
        <a:bodyPr/>
        <a:lstStyle/>
        <a:p>
          <a:endParaRPr lang="fr-FR"/>
        </a:p>
      </dgm:t>
    </dgm:pt>
    <dgm:pt modelId="{4B9FD688-65A3-4080-806E-677DCD6D0919}" type="sibTrans" cxnId="{271AC765-7EAF-4820-A9FA-FCF4BA7384B6}">
      <dgm:prSet/>
      <dgm:spPr/>
      <dgm:t>
        <a:bodyPr/>
        <a:lstStyle/>
        <a:p>
          <a:endParaRPr lang="fr-FR"/>
        </a:p>
      </dgm:t>
    </dgm:pt>
    <dgm:pt modelId="{E298ED5D-5285-4BE1-91AC-BF05A56860BF}">
      <dgm:prSet phldrT="[Texte]"/>
      <dgm:spPr/>
      <dgm:t>
        <a:bodyPr/>
        <a:lstStyle/>
        <a:p>
          <a:endParaRPr lang="fr-FR" dirty="0"/>
        </a:p>
      </dgm:t>
    </dgm:pt>
    <dgm:pt modelId="{FE6738C2-01D7-41C0-9481-4C048C71F7F6}" type="parTrans" cxnId="{D2D90325-2121-4505-BC3B-C8C63BAE8184}">
      <dgm:prSet/>
      <dgm:spPr/>
      <dgm:t>
        <a:bodyPr/>
        <a:lstStyle/>
        <a:p>
          <a:endParaRPr lang="fr-FR"/>
        </a:p>
      </dgm:t>
    </dgm:pt>
    <dgm:pt modelId="{6CA40C0D-AF9A-4580-B81A-CFE07BCE9CC4}" type="sibTrans" cxnId="{D2D90325-2121-4505-BC3B-C8C63BAE8184}">
      <dgm:prSet/>
      <dgm:spPr/>
      <dgm:t>
        <a:bodyPr/>
        <a:lstStyle/>
        <a:p>
          <a:endParaRPr lang="fr-FR"/>
        </a:p>
      </dgm:t>
    </dgm:pt>
    <dgm:pt modelId="{CBF13271-4CBC-4281-90A4-7531EF649189}">
      <dgm:prSet phldrT="[Texte]"/>
      <dgm:spPr/>
      <dgm:t>
        <a:bodyPr/>
        <a:lstStyle/>
        <a:p>
          <a:endParaRPr lang="fr-FR" dirty="0"/>
        </a:p>
      </dgm:t>
    </dgm:pt>
    <dgm:pt modelId="{BD40A5D4-FD64-4ABC-8AA6-61923F64E16D}" type="parTrans" cxnId="{8A373216-3D97-4F2D-9F41-AAAAB582C1F2}">
      <dgm:prSet/>
      <dgm:spPr/>
      <dgm:t>
        <a:bodyPr/>
        <a:lstStyle/>
        <a:p>
          <a:endParaRPr lang="fr-FR"/>
        </a:p>
      </dgm:t>
    </dgm:pt>
    <dgm:pt modelId="{1E9EA840-BBB9-4B7D-B03A-FDBA18F7FD6F}" type="sibTrans" cxnId="{8A373216-3D97-4F2D-9F41-AAAAB582C1F2}">
      <dgm:prSet/>
      <dgm:spPr/>
      <dgm:t>
        <a:bodyPr/>
        <a:lstStyle/>
        <a:p>
          <a:endParaRPr lang="fr-FR"/>
        </a:p>
      </dgm:t>
    </dgm:pt>
    <dgm:pt modelId="{CC33E6BA-52A9-475D-B735-73CB9D6D438C}">
      <dgm:prSet phldrT="[Texte]"/>
      <dgm:spPr/>
      <dgm:t>
        <a:bodyPr/>
        <a:lstStyle/>
        <a:p>
          <a:endParaRPr lang="fr-FR" dirty="0"/>
        </a:p>
      </dgm:t>
    </dgm:pt>
    <dgm:pt modelId="{71F1E349-1232-4DBC-83EC-A67014BAE512}" type="parTrans" cxnId="{EEB88C87-F4A6-4431-9DF6-E1C4CDA66C8A}">
      <dgm:prSet/>
      <dgm:spPr/>
      <dgm:t>
        <a:bodyPr/>
        <a:lstStyle/>
        <a:p>
          <a:endParaRPr lang="fr-FR"/>
        </a:p>
      </dgm:t>
    </dgm:pt>
    <dgm:pt modelId="{F89F7EFF-6681-46AA-8941-CD35F2690449}" type="sibTrans" cxnId="{EEB88C87-F4A6-4431-9DF6-E1C4CDA66C8A}">
      <dgm:prSet/>
      <dgm:spPr/>
      <dgm:t>
        <a:bodyPr/>
        <a:lstStyle/>
        <a:p>
          <a:endParaRPr lang="fr-FR"/>
        </a:p>
      </dgm:t>
    </dgm:pt>
    <dgm:pt modelId="{F37FFD8C-190C-4B37-AE4D-39508EC2DFEC}">
      <dgm:prSet phldrT="[Texte]"/>
      <dgm:spPr/>
      <dgm:t>
        <a:bodyPr/>
        <a:lstStyle/>
        <a:p>
          <a:endParaRPr lang="fr-FR" dirty="0"/>
        </a:p>
      </dgm:t>
    </dgm:pt>
    <dgm:pt modelId="{EA5D5966-9958-4B6E-BE9E-B817005C44C1}" type="parTrans" cxnId="{8716899C-D339-45EE-AC4D-1C27C91D4E4F}">
      <dgm:prSet/>
      <dgm:spPr/>
      <dgm:t>
        <a:bodyPr/>
        <a:lstStyle/>
        <a:p>
          <a:endParaRPr lang="fr-FR"/>
        </a:p>
      </dgm:t>
    </dgm:pt>
    <dgm:pt modelId="{BA1715F6-7969-4313-BEBE-027A489749E9}" type="sibTrans" cxnId="{8716899C-D339-45EE-AC4D-1C27C91D4E4F}">
      <dgm:prSet/>
      <dgm:spPr/>
      <dgm:t>
        <a:bodyPr/>
        <a:lstStyle/>
        <a:p>
          <a:endParaRPr lang="fr-FR"/>
        </a:p>
      </dgm:t>
    </dgm:pt>
    <dgm:pt modelId="{9B386FE1-66E1-46CE-897F-70900C9DA6E9}">
      <dgm:prSet phldrT="[Texte]"/>
      <dgm:spPr/>
      <dgm:t>
        <a:bodyPr/>
        <a:lstStyle/>
        <a:p>
          <a:endParaRPr lang="fr-FR" dirty="0"/>
        </a:p>
      </dgm:t>
    </dgm:pt>
    <dgm:pt modelId="{E52774EE-7CF8-44E8-AD88-F890832A1855}" type="parTrans" cxnId="{E41C2794-28AB-4B2A-8EB5-43D77F4D3D6F}">
      <dgm:prSet/>
      <dgm:spPr/>
      <dgm:t>
        <a:bodyPr/>
        <a:lstStyle/>
        <a:p>
          <a:endParaRPr lang="fr-FR"/>
        </a:p>
      </dgm:t>
    </dgm:pt>
    <dgm:pt modelId="{2F6EDFA4-1FB6-4999-BA1D-69525A18F05C}" type="sibTrans" cxnId="{E41C2794-28AB-4B2A-8EB5-43D77F4D3D6F}">
      <dgm:prSet/>
      <dgm:spPr/>
      <dgm:t>
        <a:bodyPr/>
        <a:lstStyle/>
        <a:p>
          <a:endParaRPr lang="fr-FR"/>
        </a:p>
      </dgm:t>
    </dgm:pt>
    <dgm:pt modelId="{D70091A0-0BA9-4949-B255-61565CF6C0FA}" type="pres">
      <dgm:prSet presAssocID="{57901AA9-167F-43F0-AEED-B98F47136250}" presName="Name0" presStyleCnt="0">
        <dgm:presLayoutVars>
          <dgm:dir/>
          <dgm:resizeHandles val="exact"/>
        </dgm:presLayoutVars>
      </dgm:prSet>
      <dgm:spPr/>
    </dgm:pt>
    <dgm:pt modelId="{0ABB0E1E-4285-401E-9C8E-9F64612E0CCD}" type="pres">
      <dgm:prSet presAssocID="{8D4D7D1C-F922-4862-8A67-715D4E70B167}" presName="node" presStyleLbl="node1" presStyleIdx="0" presStyleCnt="4">
        <dgm:presLayoutVars>
          <dgm:bulletEnabled val="1"/>
        </dgm:presLayoutVars>
      </dgm:prSet>
      <dgm:spPr/>
    </dgm:pt>
    <dgm:pt modelId="{22AFCCF7-C98C-4822-9D14-707369E74655}" type="pres">
      <dgm:prSet presAssocID="{414B0035-11A4-44FD-8F50-B7FF603D8130}" presName="sibTrans" presStyleCnt="0"/>
      <dgm:spPr/>
    </dgm:pt>
    <dgm:pt modelId="{216B2C79-85EE-45B0-84C0-568CEDF8DF30}" type="pres">
      <dgm:prSet presAssocID="{90E7FDB0-4BB1-41B6-B7D4-6E24BF231B6D}" presName="node" presStyleLbl="node1" presStyleIdx="1" presStyleCnt="4">
        <dgm:presLayoutVars>
          <dgm:bulletEnabled val="1"/>
        </dgm:presLayoutVars>
      </dgm:prSet>
      <dgm:spPr/>
    </dgm:pt>
    <dgm:pt modelId="{87081E69-9E6B-4914-B78F-AFC24AA4BBFB}" type="pres">
      <dgm:prSet presAssocID="{8E351EBC-27C0-4BC5-8F44-1268297FCF35}" presName="sibTrans" presStyleCnt="0"/>
      <dgm:spPr/>
    </dgm:pt>
    <dgm:pt modelId="{B8AF4692-B32F-4623-9217-3330615B541D}" type="pres">
      <dgm:prSet presAssocID="{C0FDAD63-ACEB-4AD2-822C-BBA28D4594D9}" presName="node" presStyleLbl="node1" presStyleIdx="2" presStyleCnt="4">
        <dgm:presLayoutVars>
          <dgm:bulletEnabled val="1"/>
        </dgm:presLayoutVars>
      </dgm:prSet>
      <dgm:spPr/>
    </dgm:pt>
    <dgm:pt modelId="{BCC17AFB-A210-48F4-B1A5-33E98BE01A3A}" type="pres">
      <dgm:prSet presAssocID="{1B7FFCF8-DEBB-4360-99B1-BA1BB6499E2D}" presName="sibTrans" presStyleCnt="0"/>
      <dgm:spPr/>
    </dgm:pt>
    <dgm:pt modelId="{315CD5A3-CEAE-4E02-94F4-60087F9E1FC8}" type="pres">
      <dgm:prSet presAssocID="{928404E1-4F7A-43BB-AB90-EE64FB5D6547}" presName="node" presStyleLbl="node1" presStyleIdx="3" presStyleCnt="4">
        <dgm:presLayoutVars>
          <dgm:bulletEnabled val="1"/>
        </dgm:presLayoutVars>
      </dgm:prSet>
      <dgm:spPr/>
    </dgm:pt>
  </dgm:ptLst>
  <dgm:cxnLst>
    <dgm:cxn modelId="{F041D901-A45D-4E5B-A7E0-EB3C9905FB01}" type="presOf" srcId="{05A11985-4D22-4A3E-8430-2B209363F098}" destId="{B8AF4692-B32F-4623-9217-3330615B541D}" srcOrd="0" destOrd="6" presId="urn:microsoft.com/office/officeart/2005/8/layout/hList6"/>
    <dgm:cxn modelId="{61A9C014-35AC-4A9B-A755-46E3D58F4DEC}" srcId="{928404E1-4F7A-43BB-AB90-EE64FB5D6547}" destId="{C909AE2B-C85D-4669-87AC-60CC74D0D8AC}" srcOrd="4" destOrd="0" parTransId="{059E030B-60B0-4315-A004-CE675A6FB669}" sibTransId="{AC961023-2E2C-40A5-9ECD-7106457753F0}"/>
    <dgm:cxn modelId="{8A373216-3D97-4F2D-9F41-AAAAB582C1F2}" srcId="{90E7FDB0-4BB1-41B6-B7D4-6E24BF231B6D}" destId="{CBF13271-4CBC-4281-90A4-7531EF649189}" srcOrd="0" destOrd="0" parTransId="{BD40A5D4-FD64-4ABC-8AA6-61923F64E16D}" sibTransId="{1E9EA840-BBB9-4B7D-B03A-FDBA18F7FD6F}"/>
    <dgm:cxn modelId="{788D281B-1141-4B72-8300-2BEEEAF74DEE}" type="presOf" srcId="{928404E1-4F7A-43BB-AB90-EE64FB5D6547}" destId="{315CD5A3-CEAE-4E02-94F4-60087F9E1FC8}" srcOrd="0" destOrd="0" presId="urn:microsoft.com/office/officeart/2005/8/layout/hList6"/>
    <dgm:cxn modelId="{25FC901D-6C9E-4CC2-AFD5-C94179219A11}" type="presOf" srcId="{D75976C6-3628-42C4-9FFF-36E0EBA99BA0}" destId="{216B2C79-85EE-45B0-84C0-568CEDF8DF30}" srcOrd="0" destOrd="6" presId="urn:microsoft.com/office/officeart/2005/8/layout/hList6"/>
    <dgm:cxn modelId="{A3F8B724-26B2-4258-836B-D61819A7D68A}" type="presOf" srcId="{825C199B-BCA5-4CD8-8276-4E2D82D9A16D}" destId="{315CD5A3-CEAE-4E02-94F4-60087F9E1FC8}" srcOrd="0" destOrd="7" presId="urn:microsoft.com/office/officeart/2005/8/layout/hList6"/>
    <dgm:cxn modelId="{D2D90325-2121-4505-BC3B-C8C63BAE8184}" srcId="{C0FDAD63-ACEB-4AD2-822C-BBA28D4594D9}" destId="{E298ED5D-5285-4BE1-91AC-BF05A56860BF}" srcOrd="1" destOrd="0" parTransId="{FE6738C2-01D7-41C0-9481-4C048C71F7F6}" sibTransId="{6CA40C0D-AF9A-4580-B81A-CFE07BCE9CC4}"/>
    <dgm:cxn modelId="{A9EA9931-4BFC-4947-948C-2FBF7E5CD3EA}" srcId="{C0FDAD63-ACEB-4AD2-822C-BBA28D4594D9}" destId="{2F40A106-F545-4757-910E-83D09066FDD9}" srcOrd="2" destOrd="0" parTransId="{F0E84CAE-9564-4524-B631-182EEAFBD1CA}" sibTransId="{CC8ACF54-CF9F-436F-83A0-1370095EE9C3}"/>
    <dgm:cxn modelId="{F6A83038-B897-4106-B9F5-5007C028E599}" type="presOf" srcId="{34AC1296-8593-4455-AF75-8BD54AD62939}" destId="{B8AF4692-B32F-4623-9217-3330615B541D}" srcOrd="0" destOrd="1" presId="urn:microsoft.com/office/officeart/2005/8/layout/hList6"/>
    <dgm:cxn modelId="{71952C3A-E520-4D11-9C93-581A82215F5C}" type="presOf" srcId="{8D4D7D1C-F922-4862-8A67-715D4E70B167}" destId="{0ABB0E1E-4285-401E-9C8E-9F64612E0CCD}" srcOrd="0" destOrd="0" presId="urn:microsoft.com/office/officeart/2005/8/layout/hList6"/>
    <dgm:cxn modelId="{D758733B-DB80-4557-980D-7F2DD1F8EC3C}" type="presOf" srcId="{CBF13271-4CBC-4281-90A4-7531EF649189}" destId="{216B2C79-85EE-45B0-84C0-568CEDF8DF30}" srcOrd="0" destOrd="1" presId="urn:microsoft.com/office/officeart/2005/8/layout/hList6"/>
    <dgm:cxn modelId="{4504683C-F7BF-44A4-80AB-315CD44F83F9}" srcId="{57901AA9-167F-43F0-AEED-B98F47136250}" destId="{8D4D7D1C-F922-4862-8A67-715D4E70B167}" srcOrd="0" destOrd="0" parTransId="{9ACB292D-3F5C-4AAF-9FF1-D92C6D919309}" sibTransId="{414B0035-11A4-44FD-8F50-B7FF603D8130}"/>
    <dgm:cxn modelId="{43B9575C-A3F6-468A-BFE4-72466265BE9F}" srcId="{C0FDAD63-ACEB-4AD2-822C-BBA28D4594D9}" destId="{05A11985-4D22-4A3E-8430-2B209363F098}" srcOrd="5" destOrd="0" parTransId="{C38372C5-201B-4D2A-B242-116F119295C1}" sibTransId="{BD88426D-95CF-4C50-90D9-20D9CCCF7D54}"/>
    <dgm:cxn modelId="{3E94965C-3BEB-4BC6-BAB6-197CB2538FE4}" srcId="{928404E1-4F7A-43BB-AB90-EE64FB5D6547}" destId="{AC2C1874-5E74-4122-9A86-4B58BB15BD0E}" srcOrd="3" destOrd="0" parTransId="{A89EA6DE-3865-4F0D-A3A9-0EB721B03F50}" sibTransId="{AA85C5F3-13A0-4CD7-B68A-FB869B66FF5B}"/>
    <dgm:cxn modelId="{4AA29D5F-228F-491B-A1A0-A5C490F4FE13}" srcId="{90E7FDB0-4BB1-41B6-B7D4-6E24BF231B6D}" destId="{D75976C6-3628-42C4-9FFF-36E0EBA99BA0}" srcOrd="5" destOrd="0" parTransId="{C3F9F7AF-5FAD-4040-AC3F-DE74D4B84082}" sibTransId="{DB6C27E9-AA1B-41AB-BBA8-FB68BE40DBF2}"/>
    <dgm:cxn modelId="{271AC765-7EAF-4820-A9FA-FCF4BA7384B6}" srcId="{C0FDAD63-ACEB-4AD2-822C-BBA28D4594D9}" destId="{34AC1296-8593-4455-AF75-8BD54AD62939}" srcOrd="0" destOrd="0" parTransId="{F4A631A7-EC54-454B-86C2-27824771B8B1}" sibTransId="{4B9FD688-65A3-4080-806E-677DCD6D0919}"/>
    <dgm:cxn modelId="{2C6C2546-5C50-43A1-BA3F-F793F3D34D6B}" type="presOf" srcId="{4B359097-5F06-4DA3-9865-4A5FF54C0D35}" destId="{315CD5A3-CEAE-4E02-94F4-60087F9E1FC8}" srcOrd="0" destOrd="6" presId="urn:microsoft.com/office/officeart/2005/8/layout/hList6"/>
    <dgm:cxn modelId="{197E2E68-C712-41F0-A545-EC6A3D5A75C8}" type="presOf" srcId="{57901AA9-167F-43F0-AEED-B98F47136250}" destId="{D70091A0-0BA9-4949-B255-61565CF6C0FA}" srcOrd="0" destOrd="0" presId="urn:microsoft.com/office/officeart/2005/8/layout/hList6"/>
    <dgm:cxn modelId="{62CB7148-9090-4AD7-87A5-8B3661E5404F}" type="presOf" srcId="{F82124F6-7BE7-4707-8E8F-7E60F02223CA}" destId="{216B2C79-85EE-45B0-84C0-568CEDF8DF30}" srcOrd="0" destOrd="5" presId="urn:microsoft.com/office/officeart/2005/8/layout/hList6"/>
    <dgm:cxn modelId="{A9D95E4A-979B-4CA9-9157-1C64B165698A}" srcId="{8D4D7D1C-F922-4862-8A67-715D4E70B167}" destId="{EA863BFC-6BBD-4C44-9D0D-14533B1CBAD5}" srcOrd="2" destOrd="0" parTransId="{1C4962DD-FFE5-4A68-B086-D1326FFF1197}" sibTransId="{74BBB6A2-B734-49FB-AE0D-AB6C3BA7D3C4}"/>
    <dgm:cxn modelId="{86D38C4D-8940-48CE-9F5B-99A2FCD195AD}" type="presOf" srcId="{59E1964D-7130-4406-BB28-C5E4C31005F1}" destId="{216B2C79-85EE-45B0-84C0-568CEDF8DF30}" srcOrd="0" destOrd="3" presId="urn:microsoft.com/office/officeart/2005/8/layout/hList6"/>
    <dgm:cxn modelId="{1472E453-CFD4-4C1D-A95D-A59A04B12F60}" type="presOf" srcId="{5D78F33F-8630-4FE9-B956-BFDA50F142F4}" destId="{216B2C79-85EE-45B0-84C0-568CEDF8DF30}" srcOrd="0" destOrd="4" presId="urn:microsoft.com/office/officeart/2005/8/layout/hList6"/>
    <dgm:cxn modelId="{38F8CF76-157F-4BEA-A5E7-2EC317EE8B9B}" type="presOf" srcId="{9B386FE1-66E1-46CE-897F-70900C9DA6E9}" destId="{0ABB0E1E-4285-401E-9C8E-9F64612E0CCD}" srcOrd="0" destOrd="2" presId="urn:microsoft.com/office/officeart/2005/8/layout/hList6"/>
    <dgm:cxn modelId="{42AFC37B-5CCF-4DBA-8CE4-11D56A1764E8}" srcId="{8D4D7D1C-F922-4862-8A67-715D4E70B167}" destId="{A8FBF970-3967-426A-97D7-FA776AB24A64}" srcOrd="4" destOrd="0" parTransId="{A5D86BCB-3481-4CA0-88E5-025FB9B77061}" sibTransId="{5730214D-A805-442A-8356-07DCD382666B}"/>
    <dgm:cxn modelId="{D7865081-7EB3-4D44-B0A3-731C5C0337A7}" type="presOf" srcId="{90E7FDB0-4BB1-41B6-B7D4-6E24BF231B6D}" destId="{216B2C79-85EE-45B0-84C0-568CEDF8DF30}" srcOrd="0" destOrd="0" presId="urn:microsoft.com/office/officeart/2005/8/layout/hList6"/>
    <dgm:cxn modelId="{C7FB8084-F592-4CF2-80C0-470A5F30ADF4}" type="presOf" srcId="{B02ECF03-D95C-4516-B170-3B112A3E6867}" destId="{0ABB0E1E-4285-401E-9C8E-9F64612E0CCD}" srcOrd="0" destOrd="6" presId="urn:microsoft.com/office/officeart/2005/8/layout/hList6"/>
    <dgm:cxn modelId="{EEB88C87-F4A6-4431-9DF6-E1C4CDA66C8A}" srcId="{90E7FDB0-4BB1-41B6-B7D4-6E24BF231B6D}" destId="{CC33E6BA-52A9-475D-B735-73CB9D6D438C}" srcOrd="1" destOrd="0" parTransId="{71F1E349-1232-4DBC-83EC-A67014BAE512}" sibTransId="{F89F7EFF-6681-46AA-8941-CD35F2690449}"/>
    <dgm:cxn modelId="{D6F9B88C-CE5C-4971-A7EE-4BE60D0C29B6}" srcId="{90E7FDB0-4BB1-41B6-B7D4-6E24BF231B6D}" destId="{F82124F6-7BE7-4707-8E8F-7E60F02223CA}" srcOrd="4" destOrd="0" parTransId="{13EE8709-57E1-41B8-917B-003DE7D66055}" sibTransId="{5AEEA1D7-C7CB-4FEF-B407-70E887586733}"/>
    <dgm:cxn modelId="{FC4B828D-EBFA-4D97-9502-6789970417D5}" type="presOf" srcId="{C0D6F7AC-81E3-4824-BA9C-BF693C9F1BDD}" destId="{315CD5A3-CEAE-4E02-94F4-60087F9E1FC8}" srcOrd="0" destOrd="2" presId="urn:microsoft.com/office/officeart/2005/8/layout/hList6"/>
    <dgm:cxn modelId="{79288692-D9E1-4696-B320-BE56D8A1FDF0}" type="presOf" srcId="{3F8AD4C4-5D8E-434A-AD0E-F62AC218D2A9}" destId="{315CD5A3-CEAE-4E02-94F4-60087F9E1FC8}" srcOrd="0" destOrd="1" presId="urn:microsoft.com/office/officeart/2005/8/layout/hList6"/>
    <dgm:cxn modelId="{E41C2794-28AB-4B2A-8EB5-43D77F4D3D6F}" srcId="{8D4D7D1C-F922-4862-8A67-715D4E70B167}" destId="{9B386FE1-66E1-46CE-897F-70900C9DA6E9}" srcOrd="1" destOrd="0" parTransId="{E52774EE-7CF8-44E8-AD88-F890832A1855}" sibTransId="{2F6EDFA4-1FB6-4999-BA1D-69525A18F05C}"/>
    <dgm:cxn modelId="{52A8AB97-670A-4690-8789-6ED47C78EBFD}" type="presOf" srcId="{AC2C1874-5E74-4122-9A86-4B58BB15BD0E}" destId="{315CD5A3-CEAE-4E02-94F4-60087F9E1FC8}" srcOrd="0" destOrd="4" presId="urn:microsoft.com/office/officeart/2005/8/layout/hList6"/>
    <dgm:cxn modelId="{8716899C-D339-45EE-AC4D-1C27C91D4E4F}" srcId="{8D4D7D1C-F922-4862-8A67-715D4E70B167}" destId="{F37FFD8C-190C-4B37-AE4D-39508EC2DFEC}" srcOrd="0" destOrd="0" parTransId="{EA5D5966-9958-4B6E-BE9E-B817005C44C1}" sibTransId="{BA1715F6-7969-4313-BEBE-027A489749E9}"/>
    <dgm:cxn modelId="{73047E9F-C055-4FEC-BC74-06066F28256D}" type="presOf" srcId="{C909AE2B-C85D-4669-87AC-60CC74D0D8AC}" destId="{315CD5A3-CEAE-4E02-94F4-60087F9E1FC8}" srcOrd="0" destOrd="5" presId="urn:microsoft.com/office/officeart/2005/8/layout/hList6"/>
    <dgm:cxn modelId="{85524DA2-3F65-46B2-9BC3-A5F9D3E466BB}" type="presOf" srcId="{CC33E6BA-52A9-475D-B735-73CB9D6D438C}" destId="{216B2C79-85EE-45B0-84C0-568CEDF8DF30}" srcOrd="0" destOrd="2" presId="urn:microsoft.com/office/officeart/2005/8/layout/hList6"/>
    <dgm:cxn modelId="{CE63B8A3-32DE-45F8-BCF3-B8206B58A466}" srcId="{90E7FDB0-4BB1-41B6-B7D4-6E24BF231B6D}" destId="{59E1964D-7130-4406-BB28-C5E4C31005F1}" srcOrd="2" destOrd="0" parTransId="{B4EDD57B-0142-4097-9D97-3301DDB93A45}" sibTransId="{EF4498C0-5F5E-4FD8-B8AD-D18089A95EED}"/>
    <dgm:cxn modelId="{5B3216A4-6FE4-454A-8813-811009E56930}" type="presOf" srcId="{A8FBF970-3967-426A-97D7-FA776AB24A64}" destId="{0ABB0E1E-4285-401E-9C8E-9F64612E0CCD}" srcOrd="0" destOrd="5" presId="urn:microsoft.com/office/officeart/2005/8/layout/hList6"/>
    <dgm:cxn modelId="{1D926BA4-4AF7-4A51-A132-2E427F1F0E2D}" srcId="{57901AA9-167F-43F0-AEED-B98F47136250}" destId="{90E7FDB0-4BB1-41B6-B7D4-6E24BF231B6D}" srcOrd="1" destOrd="0" parTransId="{ACF4C6BC-7CCD-49DE-927F-440CC9D39A11}" sibTransId="{8E351EBC-27C0-4BC5-8F44-1268297FCF35}"/>
    <dgm:cxn modelId="{A733A8BF-034B-4758-A76E-B1F8B3585D9D}" srcId="{90E7FDB0-4BB1-41B6-B7D4-6E24BF231B6D}" destId="{5D78F33F-8630-4FE9-B956-BFDA50F142F4}" srcOrd="3" destOrd="0" parTransId="{7DEF6EB0-505A-45F1-ACCC-8C816D9C0FBD}" sibTransId="{7D05E5A6-574F-48A7-AC92-746616AF4979}"/>
    <dgm:cxn modelId="{4B97D0BF-2591-47A4-9501-FAE2F16092F3}" type="presOf" srcId="{2F40A106-F545-4757-910E-83D09066FDD9}" destId="{B8AF4692-B32F-4623-9217-3330615B541D}" srcOrd="0" destOrd="3" presId="urn:microsoft.com/office/officeart/2005/8/layout/hList6"/>
    <dgm:cxn modelId="{6FFDE8C3-AA28-4666-B38D-8647253BA70B}" type="presOf" srcId="{E298ED5D-5285-4BE1-91AC-BF05A56860BF}" destId="{B8AF4692-B32F-4623-9217-3330615B541D}" srcOrd="0" destOrd="2" presId="urn:microsoft.com/office/officeart/2005/8/layout/hList6"/>
    <dgm:cxn modelId="{7A6C9CC4-5DCF-478C-9007-4199A50483F1}" srcId="{928404E1-4F7A-43BB-AB90-EE64FB5D6547}" destId="{825C199B-BCA5-4CD8-8276-4E2D82D9A16D}" srcOrd="6" destOrd="0" parTransId="{D11D2B56-2033-48F9-8A30-4632ABEEF498}" sibTransId="{470B6B0A-F470-4758-9B4B-6934633946C3}"/>
    <dgm:cxn modelId="{701971C6-C074-48CF-A817-23BA68193574}" type="presOf" srcId="{FA75D1E9-C18E-4AF9-B94E-50D22830DFBB}" destId="{315CD5A3-CEAE-4E02-94F4-60087F9E1FC8}" srcOrd="0" destOrd="3" presId="urn:microsoft.com/office/officeart/2005/8/layout/hList6"/>
    <dgm:cxn modelId="{6479DFCC-4473-4101-B3ED-AAA299A51C04}" srcId="{928404E1-4F7A-43BB-AB90-EE64FB5D6547}" destId="{3F8AD4C4-5D8E-434A-AD0E-F62AC218D2A9}" srcOrd="0" destOrd="0" parTransId="{2BB1433C-B7EA-4B2C-8E13-CAEB7CCF3DF7}" sibTransId="{3AB5EFFC-B481-4086-8B6C-026E5EC84067}"/>
    <dgm:cxn modelId="{5C822FCE-C23D-4FBE-B003-3EB8728AA3C6}" type="presOf" srcId="{33E4F891-4CD3-4CB7-A877-39D9691C8CCE}" destId="{B8AF4692-B32F-4623-9217-3330615B541D}" srcOrd="0" destOrd="5" presId="urn:microsoft.com/office/officeart/2005/8/layout/hList6"/>
    <dgm:cxn modelId="{411303CF-5E2B-4F6B-8726-2B0F7E0BE23C}" type="presOf" srcId="{4CE6CC03-B267-4C02-885C-9DEB05D407F2}" destId="{B8AF4692-B32F-4623-9217-3330615B541D}" srcOrd="0" destOrd="4" presId="urn:microsoft.com/office/officeart/2005/8/layout/hList6"/>
    <dgm:cxn modelId="{35CF25CF-155E-4823-8DCC-0CC0295AB6DE}" srcId="{8D4D7D1C-F922-4862-8A67-715D4E70B167}" destId="{B02ECF03-D95C-4516-B170-3B112A3E6867}" srcOrd="5" destOrd="0" parTransId="{E2647F1E-3A7A-43B9-BF18-7191BA25D10F}" sibTransId="{44AC852A-9479-41A8-9597-3D315DE191AB}"/>
    <dgm:cxn modelId="{0F7965CF-1C56-4B65-A1B7-2661127D5CF7}" type="presOf" srcId="{86D8A4EF-64CD-46CC-9EE4-CA2F13F6C43F}" destId="{0ABB0E1E-4285-401E-9C8E-9F64612E0CCD}" srcOrd="0" destOrd="7" presId="urn:microsoft.com/office/officeart/2005/8/layout/hList6"/>
    <dgm:cxn modelId="{BC125BD3-83FE-42B4-A241-33D317FBDD12}" srcId="{C0FDAD63-ACEB-4AD2-822C-BBA28D4594D9}" destId="{33E4F891-4CD3-4CB7-A877-39D9691C8CCE}" srcOrd="4" destOrd="0" parTransId="{BF61E244-4D20-417A-9531-F937A6AE45D4}" sibTransId="{4076FAF6-F8E1-498A-A813-6475D573B5AE}"/>
    <dgm:cxn modelId="{BCE102D6-D80E-44C3-851D-72A988C05D15}" srcId="{8D4D7D1C-F922-4862-8A67-715D4E70B167}" destId="{EFAA7102-C6CC-4556-8389-E23CC38B54AE}" srcOrd="3" destOrd="0" parTransId="{1B322005-84A8-4322-8DE1-524A9B30A941}" sibTransId="{479BB542-C73A-4CB4-AE0E-D1A9B4251B18}"/>
    <dgm:cxn modelId="{E222A0D8-18D5-459B-9A6D-D22650560957}" srcId="{8D4D7D1C-F922-4862-8A67-715D4E70B167}" destId="{86D8A4EF-64CD-46CC-9EE4-CA2F13F6C43F}" srcOrd="6" destOrd="0" parTransId="{8070CEEE-E333-44EF-9994-8C1289E426F1}" sibTransId="{79D50C4F-D861-47CF-92C1-A4C713B29755}"/>
    <dgm:cxn modelId="{A5026BDA-76B6-462D-8958-C526F1F8D99C}" srcId="{57901AA9-167F-43F0-AEED-B98F47136250}" destId="{C0FDAD63-ACEB-4AD2-822C-BBA28D4594D9}" srcOrd="2" destOrd="0" parTransId="{C215274E-626D-4AEE-A4B3-70A389F00B11}" sibTransId="{1B7FFCF8-DEBB-4360-99B1-BA1BB6499E2D}"/>
    <dgm:cxn modelId="{7E74C5DC-7306-4BB8-A68B-11E9531A8FA7}" type="presOf" srcId="{EFAA7102-C6CC-4556-8389-E23CC38B54AE}" destId="{0ABB0E1E-4285-401E-9C8E-9F64612E0CCD}" srcOrd="0" destOrd="4" presId="urn:microsoft.com/office/officeart/2005/8/layout/hList6"/>
    <dgm:cxn modelId="{33EE4DE0-2ADE-4CD7-9282-7AA6B8B7DA9A}" srcId="{928404E1-4F7A-43BB-AB90-EE64FB5D6547}" destId="{C0D6F7AC-81E3-4824-BA9C-BF693C9F1BDD}" srcOrd="1" destOrd="0" parTransId="{41F77039-3189-48BF-9238-29AD6FF73C61}" sibTransId="{6F715E5A-DB2F-4EA2-BE0D-97AC9C002FE7}"/>
    <dgm:cxn modelId="{209E7AE2-5793-4B92-A814-CBC26A9A824D}" type="presOf" srcId="{F37FFD8C-190C-4B37-AE4D-39508EC2DFEC}" destId="{0ABB0E1E-4285-401E-9C8E-9F64612E0CCD}" srcOrd="0" destOrd="1" presId="urn:microsoft.com/office/officeart/2005/8/layout/hList6"/>
    <dgm:cxn modelId="{F2E2EDE6-9B2E-4B4E-90CC-5614133BEB15}" srcId="{57901AA9-167F-43F0-AEED-B98F47136250}" destId="{928404E1-4F7A-43BB-AB90-EE64FB5D6547}" srcOrd="3" destOrd="0" parTransId="{F5A27CAE-52EB-4774-B736-0B78C15A6BC0}" sibTransId="{C4B0911E-7F88-4166-B4A1-09845594E30B}"/>
    <dgm:cxn modelId="{A72183EB-1F36-4E97-ABE0-DBF3B3B63349}" type="presOf" srcId="{EA863BFC-6BBD-4C44-9D0D-14533B1CBAD5}" destId="{0ABB0E1E-4285-401E-9C8E-9F64612E0CCD}" srcOrd="0" destOrd="3" presId="urn:microsoft.com/office/officeart/2005/8/layout/hList6"/>
    <dgm:cxn modelId="{DFF0AAF2-245C-43B5-B304-4A0CCC94C086}" srcId="{C0FDAD63-ACEB-4AD2-822C-BBA28D4594D9}" destId="{4CE6CC03-B267-4C02-885C-9DEB05D407F2}" srcOrd="3" destOrd="0" parTransId="{59DF97E4-B655-49F0-B505-4A1E164AC4EC}" sibTransId="{150E918D-FE25-4EDE-8685-A603981B9B84}"/>
    <dgm:cxn modelId="{8BEFC8F3-18DF-4BBA-9061-31E76B76ADB3}" srcId="{928404E1-4F7A-43BB-AB90-EE64FB5D6547}" destId="{4B359097-5F06-4DA3-9865-4A5FF54C0D35}" srcOrd="5" destOrd="0" parTransId="{05D832DB-8368-4C25-986F-CD710FA713EE}" sibTransId="{7C354DC9-7EA1-471E-B84F-4635DF281DB1}"/>
    <dgm:cxn modelId="{5DB453F9-F269-4CAC-96BD-433B51752F1A}" srcId="{928404E1-4F7A-43BB-AB90-EE64FB5D6547}" destId="{FA75D1E9-C18E-4AF9-B94E-50D22830DFBB}" srcOrd="2" destOrd="0" parTransId="{E2E6CDED-99C3-458F-8FE2-E1B05DB36CF6}" sibTransId="{9C26AC7E-F730-4498-8BC9-EE0D0A1DEF06}"/>
    <dgm:cxn modelId="{07E323FB-E053-45D8-B65D-BF6227B22225}" type="presOf" srcId="{C0FDAD63-ACEB-4AD2-822C-BBA28D4594D9}" destId="{B8AF4692-B32F-4623-9217-3330615B541D}" srcOrd="0" destOrd="0" presId="urn:microsoft.com/office/officeart/2005/8/layout/hList6"/>
    <dgm:cxn modelId="{E33AEEF8-67EE-41C7-AB9E-C7CF2474068C}" type="presParOf" srcId="{D70091A0-0BA9-4949-B255-61565CF6C0FA}" destId="{0ABB0E1E-4285-401E-9C8E-9F64612E0CCD}" srcOrd="0" destOrd="0" presId="urn:microsoft.com/office/officeart/2005/8/layout/hList6"/>
    <dgm:cxn modelId="{B36B689A-9A61-4C99-A0BA-2AA6055FE5F1}" type="presParOf" srcId="{D70091A0-0BA9-4949-B255-61565CF6C0FA}" destId="{22AFCCF7-C98C-4822-9D14-707369E74655}" srcOrd="1" destOrd="0" presId="urn:microsoft.com/office/officeart/2005/8/layout/hList6"/>
    <dgm:cxn modelId="{939E7306-DA20-46D6-BEB1-9F3D6ECA3EBE}" type="presParOf" srcId="{D70091A0-0BA9-4949-B255-61565CF6C0FA}" destId="{216B2C79-85EE-45B0-84C0-568CEDF8DF30}" srcOrd="2" destOrd="0" presId="urn:microsoft.com/office/officeart/2005/8/layout/hList6"/>
    <dgm:cxn modelId="{88ABB866-31B4-4A73-B5D2-83D40513AF11}" type="presParOf" srcId="{D70091A0-0BA9-4949-B255-61565CF6C0FA}" destId="{87081E69-9E6B-4914-B78F-AFC24AA4BBFB}" srcOrd="3" destOrd="0" presId="urn:microsoft.com/office/officeart/2005/8/layout/hList6"/>
    <dgm:cxn modelId="{9DA1F666-03E5-406F-AA47-967819EF8CE6}" type="presParOf" srcId="{D70091A0-0BA9-4949-B255-61565CF6C0FA}" destId="{B8AF4692-B32F-4623-9217-3330615B541D}" srcOrd="4" destOrd="0" presId="urn:microsoft.com/office/officeart/2005/8/layout/hList6"/>
    <dgm:cxn modelId="{2EAC4CB4-1D12-489C-8ED6-35E670A9DC16}" type="presParOf" srcId="{D70091A0-0BA9-4949-B255-61565CF6C0FA}" destId="{BCC17AFB-A210-48F4-B1A5-33E98BE01A3A}" srcOrd="5" destOrd="0" presId="urn:microsoft.com/office/officeart/2005/8/layout/hList6"/>
    <dgm:cxn modelId="{D7604A99-9240-4DB6-B248-27DAC6B18274}" type="presParOf" srcId="{D70091A0-0BA9-4949-B255-61565CF6C0FA}" destId="{315CD5A3-CEAE-4E02-94F4-60087F9E1FC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B0E1E-4285-401E-9C8E-9F64612E0CCD}">
      <dsp:nvSpPr>
        <dsp:cNvPr id="0" name=""/>
        <dsp:cNvSpPr/>
      </dsp:nvSpPr>
      <dsp:spPr>
        <a:xfrm rot="16200000">
          <a:off x="-1231653" y="1233281"/>
          <a:ext cx="4064000" cy="15974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163" bIns="0" numCol="1" spcCol="1270" anchor="t" anchorCtr="0">
          <a:noAutofit/>
        </a:bodyPr>
        <a:lstStyle/>
        <a:p>
          <a:pPr marL="0" lvl="0" indent="0" algn="l" defTabSz="844550">
            <a:lnSpc>
              <a:spcPct val="90000"/>
            </a:lnSpc>
            <a:spcBef>
              <a:spcPct val="0"/>
            </a:spcBef>
            <a:spcAft>
              <a:spcPct val="35000"/>
            </a:spcAft>
            <a:buNone/>
          </a:pPr>
          <a:r>
            <a:rPr lang="fr-FR" sz="1900" kern="1200" dirty="0"/>
            <a:t>Atelier 1</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Pilotage par les indicateurs                                                                                   </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Salle 47</a:t>
          </a:r>
        </a:p>
      </dsp:txBody>
      <dsp:txXfrm rot="5400000">
        <a:off x="1629" y="812799"/>
        <a:ext cx="1597436" cy="2438400"/>
      </dsp:txXfrm>
    </dsp:sp>
    <dsp:sp modelId="{216B2C79-85EE-45B0-84C0-568CEDF8DF30}">
      <dsp:nvSpPr>
        <dsp:cNvPr id="0" name=""/>
        <dsp:cNvSpPr/>
      </dsp:nvSpPr>
      <dsp:spPr>
        <a:xfrm rot="16200000">
          <a:off x="485590" y="1233281"/>
          <a:ext cx="4064000" cy="15974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163" bIns="0" numCol="1" spcCol="1270" anchor="t" anchorCtr="0">
          <a:noAutofit/>
        </a:bodyPr>
        <a:lstStyle/>
        <a:p>
          <a:pPr marL="0" lvl="0" indent="0" algn="l" defTabSz="844550">
            <a:lnSpc>
              <a:spcPct val="90000"/>
            </a:lnSpc>
            <a:spcBef>
              <a:spcPct val="0"/>
            </a:spcBef>
            <a:spcAft>
              <a:spcPct val="35000"/>
            </a:spcAft>
            <a:buNone/>
          </a:pPr>
          <a:r>
            <a:rPr lang="fr-FR" sz="1900" kern="1200" dirty="0"/>
            <a:t>Atelier 2</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Suivi des projets S SI et STI2</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Salle 81</a:t>
          </a:r>
        </a:p>
      </dsp:txBody>
      <dsp:txXfrm rot="5400000">
        <a:off x="1718872" y="812799"/>
        <a:ext cx="1597436" cy="2438400"/>
      </dsp:txXfrm>
    </dsp:sp>
    <dsp:sp modelId="{B8AF4692-B32F-4623-9217-3330615B541D}">
      <dsp:nvSpPr>
        <dsp:cNvPr id="0" name=""/>
        <dsp:cNvSpPr/>
      </dsp:nvSpPr>
      <dsp:spPr>
        <a:xfrm rot="16200000">
          <a:off x="2202835" y="1233281"/>
          <a:ext cx="4064000" cy="15974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163" bIns="0" numCol="1" spcCol="1270" anchor="t" anchorCtr="0">
          <a:noAutofit/>
        </a:bodyPr>
        <a:lstStyle/>
        <a:p>
          <a:pPr marL="0" lvl="0" indent="0" algn="l" defTabSz="844550">
            <a:lnSpc>
              <a:spcPct val="90000"/>
            </a:lnSpc>
            <a:spcBef>
              <a:spcPct val="0"/>
            </a:spcBef>
            <a:spcAft>
              <a:spcPct val="35000"/>
            </a:spcAft>
            <a:buNone/>
          </a:pPr>
          <a:r>
            <a:rPr lang="fr-FR" sz="1900" kern="1200" dirty="0"/>
            <a:t>Atelier 3</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Préparation arrivée en PMFP</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Salle 83</a:t>
          </a:r>
        </a:p>
      </dsp:txBody>
      <dsp:txXfrm rot="5400000">
        <a:off x="3436117" y="812799"/>
        <a:ext cx="1597436" cy="2438400"/>
      </dsp:txXfrm>
    </dsp:sp>
    <dsp:sp modelId="{315CD5A3-CEAE-4E02-94F4-60087F9E1FC8}">
      <dsp:nvSpPr>
        <dsp:cNvPr id="0" name=""/>
        <dsp:cNvSpPr/>
      </dsp:nvSpPr>
      <dsp:spPr>
        <a:xfrm rot="16200000">
          <a:off x="3920079" y="1233281"/>
          <a:ext cx="4064000" cy="15974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163" bIns="0" numCol="1" spcCol="1270" anchor="t" anchorCtr="0">
          <a:noAutofit/>
        </a:bodyPr>
        <a:lstStyle/>
        <a:p>
          <a:pPr marL="0" lvl="0" indent="0" algn="l" defTabSz="844550">
            <a:lnSpc>
              <a:spcPct val="90000"/>
            </a:lnSpc>
            <a:spcBef>
              <a:spcPct val="0"/>
            </a:spcBef>
            <a:spcAft>
              <a:spcPct val="35000"/>
            </a:spcAft>
            <a:buNone/>
          </a:pPr>
          <a:r>
            <a:rPr lang="fr-FR" sz="1900" kern="1200" dirty="0"/>
            <a:t>Atelier 4</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Cordées de la réussite</a:t>
          </a:r>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endParaRPr lang="fr-FR" sz="1500" kern="1200" dirty="0"/>
        </a:p>
        <a:p>
          <a:pPr marL="114300" lvl="1" indent="-114300" algn="l" defTabSz="666750">
            <a:lnSpc>
              <a:spcPct val="90000"/>
            </a:lnSpc>
            <a:spcBef>
              <a:spcPct val="0"/>
            </a:spcBef>
            <a:spcAft>
              <a:spcPct val="15000"/>
            </a:spcAft>
            <a:buChar char="•"/>
          </a:pPr>
          <a:r>
            <a:rPr lang="fr-FR" sz="1500" kern="1200" dirty="0"/>
            <a:t>Salle CERGE</a:t>
          </a:r>
        </a:p>
      </dsp:txBody>
      <dsp:txXfrm rot="5400000">
        <a:off x="5153361" y="812799"/>
        <a:ext cx="1597436"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C3E2F2D-C115-4A6B-B7EF-0B3D8B787937}" type="datetimeFigureOut">
              <a:rPr lang="fr-FR">
                <a:solidFill>
                  <a:prstClr val="black">
                    <a:tint val="75000"/>
                  </a:prstClr>
                </a:solidFill>
              </a:rPr>
              <a:pPr>
                <a:defRPr/>
              </a:pPr>
              <a:t>26/04/2017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658BB72-FE2A-42E1-BC78-D5CB960697E8}" type="slidenum">
              <a:rPr lang="fr-FR" altLang="fr-FR"/>
              <a:pPr>
                <a:defRPr/>
              </a:pPr>
              <a:t>‹N°›</a:t>
            </a:fld>
            <a:endParaRPr lang="fr-FR" altLang="fr-FR"/>
          </a:p>
        </p:txBody>
      </p:sp>
    </p:spTree>
    <p:extLst>
      <p:ext uri="{BB962C8B-B14F-4D97-AF65-F5344CB8AC3E}">
        <p14:creationId xmlns:p14="http://schemas.microsoft.com/office/powerpoint/2010/main" val="259920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154067C-C50C-4F0D-AC1D-1DB804AB01C6}" type="datetimeFigureOut">
              <a:rPr lang="fr-FR">
                <a:solidFill>
                  <a:prstClr val="black">
                    <a:tint val="75000"/>
                  </a:prstClr>
                </a:solidFill>
              </a:rPr>
              <a:pPr>
                <a:defRPr/>
              </a:pPr>
              <a:t>26/04/2017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7FFCBC5-134E-462B-AA2A-D651A5EC0BFB}" type="slidenum">
              <a:rPr lang="fr-FR" altLang="fr-FR"/>
              <a:pPr>
                <a:defRPr/>
              </a:pPr>
              <a:t>‹N°›</a:t>
            </a:fld>
            <a:endParaRPr lang="fr-FR" altLang="fr-FR"/>
          </a:p>
        </p:txBody>
      </p:sp>
    </p:spTree>
    <p:extLst>
      <p:ext uri="{BB962C8B-B14F-4D97-AF65-F5344CB8AC3E}">
        <p14:creationId xmlns:p14="http://schemas.microsoft.com/office/powerpoint/2010/main" val="255240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A1BF7BF-4355-4570-B133-1803ADD4429D}" type="datetimeFigureOut">
              <a:rPr lang="fr-FR">
                <a:solidFill>
                  <a:prstClr val="black">
                    <a:tint val="75000"/>
                  </a:prstClr>
                </a:solidFill>
              </a:rPr>
              <a:pPr>
                <a:defRPr/>
              </a:pPr>
              <a:t>26/04/2017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F9F2539-CB49-42BC-AE20-F2BFBA5CC78C}" type="slidenum">
              <a:rPr lang="fr-FR" altLang="fr-FR"/>
              <a:pPr>
                <a:defRPr/>
              </a:pPr>
              <a:t>‹N°›</a:t>
            </a:fld>
            <a:endParaRPr lang="fr-FR" altLang="fr-FR"/>
          </a:p>
        </p:txBody>
      </p:sp>
    </p:spTree>
    <p:extLst>
      <p:ext uri="{BB962C8B-B14F-4D97-AF65-F5344CB8AC3E}">
        <p14:creationId xmlns:p14="http://schemas.microsoft.com/office/powerpoint/2010/main" val="264926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re et puces">
    <p:spTree>
      <p:nvGrpSpPr>
        <p:cNvPr id="1" name=""/>
        <p:cNvGrpSpPr/>
        <p:nvPr/>
      </p:nvGrpSpPr>
      <p:grpSpPr>
        <a:xfrm>
          <a:off x="0" y="0"/>
          <a:ext cx="0" cy="0"/>
          <a:chOff x="0" y="0"/>
          <a:chExt cx="0" cy="0"/>
        </a:xfrm>
      </p:grpSpPr>
      <p:sp>
        <p:nvSpPr>
          <p:cNvPr id="69" name="Shape 69"/>
          <p:cNvSpPr/>
          <p:nvPr/>
        </p:nvSpPr>
        <p:spPr>
          <a:xfrm>
            <a:off x="1410891" y="2002484"/>
            <a:ext cx="6326698" cy="1"/>
          </a:xfrm>
          <a:prstGeom prst="line">
            <a:avLst/>
          </a:prstGeom>
          <a:ln w="3175">
            <a:solidFill>
              <a:srgbClr val="444444">
                <a:alpha val="30000"/>
              </a:srgbClr>
            </a:solidFill>
            <a:miter lim="400000"/>
          </a:ln>
        </p:spPr>
        <p:txBody>
          <a:bodyPr lIns="20092" tIns="20092" rIns="20092" bIns="20092" anchor="ctr"/>
          <a:lstStyle/>
          <a:p>
            <a:pPr defTabSz="241093" eaLnBrk="0" fontAlgn="base" hangingPunct="0">
              <a:spcBef>
                <a:spcPct val="0"/>
              </a:spcBef>
              <a:spcAft>
                <a:spcPct val="0"/>
              </a:spcAft>
              <a:defRPr sz="1100">
                <a:solidFill>
                  <a:srgbClr val="000000"/>
                </a:solidFill>
                <a:latin typeface="Helvetica"/>
                <a:ea typeface="Helvetica"/>
                <a:cs typeface="Helvetica"/>
                <a:sym typeface="Helvetica"/>
              </a:defRPr>
            </a:pPr>
            <a:endParaRPr sz="580">
              <a:solidFill>
                <a:srgbClr val="000000"/>
              </a:solidFill>
              <a:latin typeface="Helvetica"/>
              <a:ea typeface="Helvetica"/>
              <a:cs typeface="Helvetica"/>
              <a:sym typeface="Helvetica"/>
            </a:endParaRPr>
          </a:p>
        </p:txBody>
      </p:sp>
      <p:sp>
        <p:nvSpPr>
          <p:cNvPr id="70" name="Shape 70"/>
          <p:cNvSpPr/>
          <p:nvPr/>
        </p:nvSpPr>
        <p:spPr>
          <a:xfrm>
            <a:off x="1410891" y="1192115"/>
            <a:ext cx="6326698" cy="1"/>
          </a:xfrm>
          <a:prstGeom prst="line">
            <a:avLst/>
          </a:prstGeom>
          <a:ln w="3175">
            <a:solidFill>
              <a:srgbClr val="444444">
                <a:alpha val="30000"/>
              </a:srgbClr>
            </a:solidFill>
            <a:miter lim="400000"/>
          </a:ln>
        </p:spPr>
        <p:txBody>
          <a:bodyPr lIns="20092" tIns="20092" rIns="20092" bIns="20092" anchor="ctr"/>
          <a:lstStyle/>
          <a:p>
            <a:pPr defTabSz="241093" eaLnBrk="0" fontAlgn="base" hangingPunct="0">
              <a:spcBef>
                <a:spcPct val="0"/>
              </a:spcBef>
              <a:spcAft>
                <a:spcPct val="0"/>
              </a:spcAft>
              <a:defRPr sz="1100">
                <a:solidFill>
                  <a:srgbClr val="000000"/>
                </a:solidFill>
                <a:latin typeface="Helvetica"/>
                <a:ea typeface="Helvetica"/>
                <a:cs typeface="Helvetica"/>
                <a:sym typeface="Helvetica"/>
              </a:defRPr>
            </a:pPr>
            <a:endParaRPr sz="580">
              <a:solidFill>
                <a:srgbClr val="000000"/>
              </a:solidFill>
              <a:latin typeface="Helvetica"/>
              <a:ea typeface="Helvetica"/>
              <a:cs typeface="Helvetica"/>
              <a:sym typeface="Helvetica"/>
            </a:endParaRPr>
          </a:p>
        </p:txBody>
      </p:sp>
      <p:sp>
        <p:nvSpPr>
          <p:cNvPr id="71" name="Shape 71"/>
          <p:cNvSpPr>
            <a:spLocks noGrp="1"/>
          </p:cNvSpPr>
          <p:nvPr>
            <p:ph type="title"/>
          </p:nvPr>
        </p:nvSpPr>
        <p:spPr>
          <a:xfrm>
            <a:off x="1410891" y="1279177"/>
            <a:ext cx="6322220" cy="642938"/>
          </a:xfrm>
          <a:prstGeom prst="rect">
            <a:avLst/>
          </a:prstGeom>
        </p:spPr>
        <p:txBody>
          <a:bodyPr/>
          <a:lstStyle>
            <a:lvl1pPr algn="ctr"/>
          </a:lstStyle>
          <a:p>
            <a:r>
              <a:t>Texte du titre</a:t>
            </a:r>
          </a:p>
        </p:txBody>
      </p:sp>
      <p:sp>
        <p:nvSpPr>
          <p:cNvPr id="72" name="Shape 72"/>
          <p:cNvSpPr>
            <a:spLocks noGrp="1"/>
          </p:cNvSpPr>
          <p:nvPr>
            <p:ph type="body" sz="half" idx="1"/>
          </p:nvPr>
        </p:nvSpPr>
        <p:spPr>
          <a:xfrm>
            <a:off x="1410891" y="2243584"/>
            <a:ext cx="6322220" cy="3214688"/>
          </a:xfrm>
          <a:prstGeom prst="rect">
            <a:avLst/>
          </a:prstGeom>
        </p:spPr>
        <p:txBody>
          <a:bodyPr/>
          <a:lstStyle>
            <a:lvl1pPr marL="234024" indent="-234024">
              <a:spcBef>
                <a:spcPts val="1265"/>
              </a:spcBef>
              <a:buClr>
                <a:srgbClr val="929292"/>
              </a:buClr>
              <a:buSzPct val="60000"/>
              <a:buFont typeface="Zapf Dingbats"/>
              <a:buChar char="❖"/>
              <a:defRPr sz="1793"/>
            </a:lvl1pPr>
            <a:lvl2pPr marL="481814" indent="-234024">
              <a:spcBef>
                <a:spcPts val="1265"/>
              </a:spcBef>
              <a:buClr>
                <a:srgbClr val="929292"/>
              </a:buClr>
              <a:buSzPct val="60000"/>
              <a:buFont typeface="Zapf Dingbats"/>
              <a:buChar char="❖"/>
              <a:defRPr sz="1793"/>
            </a:lvl2pPr>
            <a:lvl3pPr marL="729604" indent="-234024">
              <a:spcBef>
                <a:spcPts val="1265"/>
              </a:spcBef>
              <a:buClr>
                <a:srgbClr val="929292"/>
              </a:buClr>
              <a:buSzPct val="60000"/>
              <a:buFont typeface="Zapf Dingbats"/>
              <a:buChar char="❖"/>
              <a:defRPr sz="1793"/>
            </a:lvl3pPr>
            <a:lvl4pPr marL="977394" indent="-234024">
              <a:spcBef>
                <a:spcPts val="1265"/>
              </a:spcBef>
              <a:buClr>
                <a:srgbClr val="929292"/>
              </a:buClr>
              <a:buSzPct val="60000"/>
              <a:buFont typeface="Zapf Dingbats"/>
              <a:buChar char="❖"/>
              <a:defRPr sz="1793"/>
            </a:lvl4pPr>
            <a:lvl5pPr marL="1225184" indent="-234024">
              <a:spcBef>
                <a:spcPts val="1265"/>
              </a:spcBef>
              <a:buClr>
                <a:srgbClr val="929292"/>
              </a:buClr>
              <a:buSzPct val="60000"/>
              <a:buFont typeface="Zapf Dingbats"/>
              <a:buChar char="❖"/>
              <a:defRPr sz="1793"/>
            </a:lvl5pPr>
          </a:lstStyle>
          <a:p>
            <a:r>
              <a:t>Texte niveau 1</a:t>
            </a:r>
          </a:p>
          <a:p>
            <a:pPr lvl="1"/>
            <a:r>
              <a:t>Texte niveau 2</a:t>
            </a:r>
          </a:p>
          <a:p>
            <a:pPr lvl="2"/>
            <a:r>
              <a:t>Texte niveau 3</a:t>
            </a:r>
          </a:p>
          <a:p>
            <a:pPr lvl="3"/>
            <a:r>
              <a:t>Texte niveau 4</a:t>
            </a:r>
          </a:p>
          <a:p>
            <a:pPr lvl="4"/>
            <a:r>
              <a:t>Texte niveau 5</a:t>
            </a:r>
          </a:p>
        </p:txBody>
      </p:sp>
      <p:sp>
        <p:nvSpPr>
          <p:cNvPr id="73" name="Shape 73"/>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8193964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622A875D-59FC-478B-A088-10A01F805464}" type="datetimeFigureOut">
              <a:rPr lang="fr-FR">
                <a:solidFill>
                  <a:prstClr val="black">
                    <a:tint val="75000"/>
                  </a:prstClr>
                </a:solidFill>
              </a:rPr>
              <a:pPr>
                <a:defRPr/>
              </a:pPr>
              <a:t>26/04/2017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F70E1B1-1B8E-4B6E-8EB2-7152FD3BB46E}" type="slidenum">
              <a:rPr lang="fr-FR" altLang="fr-FR"/>
              <a:pPr>
                <a:defRPr/>
              </a:pPr>
              <a:t>‹N°›</a:t>
            </a:fld>
            <a:endParaRPr lang="fr-FR" altLang="fr-FR"/>
          </a:p>
        </p:txBody>
      </p:sp>
    </p:spTree>
    <p:extLst>
      <p:ext uri="{BB962C8B-B14F-4D97-AF65-F5344CB8AC3E}">
        <p14:creationId xmlns:p14="http://schemas.microsoft.com/office/powerpoint/2010/main" val="343521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771A704-3DA4-48EE-9361-6D50FA41EFA1}" type="datetimeFigureOut">
              <a:rPr lang="fr-FR">
                <a:solidFill>
                  <a:prstClr val="black">
                    <a:tint val="75000"/>
                  </a:prstClr>
                </a:solidFill>
              </a:rPr>
              <a:pPr>
                <a:defRPr/>
              </a:pPr>
              <a:t>26/04/2017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B18D3B4-5D6E-475E-AE2C-D6705BCFC142}" type="slidenum">
              <a:rPr lang="fr-FR" altLang="fr-FR"/>
              <a:pPr>
                <a:defRPr/>
              </a:pPr>
              <a:t>‹N°›</a:t>
            </a:fld>
            <a:endParaRPr lang="fr-FR" altLang="fr-FR"/>
          </a:p>
        </p:txBody>
      </p:sp>
    </p:spTree>
    <p:extLst>
      <p:ext uri="{BB962C8B-B14F-4D97-AF65-F5344CB8AC3E}">
        <p14:creationId xmlns:p14="http://schemas.microsoft.com/office/powerpoint/2010/main" val="160031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51C26095-0658-476F-85C9-C2EAC0F03536}" type="datetimeFigureOut">
              <a:rPr lang="fr-FR">
                <a:solidFill>
                  <a:prstClr val="black">
                    <a:tint val="75000"/>
                  </a:prstClr>
                </a:solidFill>
              </a:rPr>
              <a:pPr>
                <a:defRPr/>
              </a:pPr>
              <a:t>26/04/2017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6D6696C-C337-4677-8F17-49D6BB775A56}" type="slidenum">
              <a:rPr lang="fr-FR" altLang="fr-FR"/>
              <a:pPr>
                <a:defRPr/>
              </a:pPr>
              <a:t>‹N°›</a:t>
            </a:fld>
            <a:endParaRPr lang="fr-FR" altLang="fr-FR"/>
          </a:p>
        </p:txBody>
      </p:sp>
    </p:spTree>
    <p:extLst>
      <p:ext uri="{BB962C8B-B14F-4D97-AF65-F5344CB8AC3E}">
        <p14:creationId xmlns:p14="http://schemas.microsoft.com/office/powerpoint/2010/main" val="406378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56297FDE-F63E-4B23-93CC-3ACA76226C13}" type="datetimeFigureOut">
              <a:rPr lang="fr-FR">
                <a:solidFill>
                  <a:prstClr val="black">
                    <a:tint val="75000"/>
                  </a:prstClr>
                </a:solidFill>
              </a:rPr>
              <a:pPr>
                <a:defRPr/>
              </a:pPr>
              <a:t>26/04/2017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B1EEA6C5-94F2-4ADD-9B0C-05A54B4832E4}" type="slidenum">
              <a:rPr lang="fr-FR" altLang="fr-FR"/>
              <a:pPr>
                <a:defRPr/>
              </a:pPr>
              <a:t>‹N°›</a:t>
            </a:fld>
            <a:endParaRPr lang="fr-FR" altLang="fr-FR"/>
          </a:p>
        </p:txBody>
      </p:sp>
    </p:spTree>
    <p:extLst>
      <p:ext uri="{BB962C8B-B14F-4D97-AF65-F5344CB8AC3E}">
        <p14:creationId xmlns:p14="http://schemas.microsoft.com/office/powerpoint/2010/main" val="352442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AD37FF0B-FBD1-4EF2-8269-F5D902556839}" type="datetimeFigureOut">
              <a:rPr lang="fr-FR">
                <a:solidFill>
                  <a:prstClr val="black">
                    <a:tint val="75000"/>
                  </a:prstClr>
                </a:solidFill>
              </a:rPr>
              <a:pPr>
                <a:defRPr/>
              </a:pPr>
              <a:t>26/04/2017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9093E51E-3817-4B1B-9891-7C80D3EFDE24}" type="slidenum">
              <a:rPr lang="fr-FR" altLang="fr-FR"/>
              <a:pPr>
                <a:defRPr/>
              </a:pPr>
              <a:t>‹N°›</a:t>
            </a:fld>
            <a:endParaRPr lang="fr-FR" altLang="fr-FR"/>
          </a:p>
        </p:txBody>
      </p:sp>
    </p:spTree>
    <p:extLst>
      <p:ext uri="{BB962C8B-B14F-4D97-AF65-F5344CB8AC3E}">
        <p14:creationId xmlns:p14="http://schemas.microsoft.com/office/powerpoint/2010/main" val="58492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57DCA56-BB9B-46C7-B3A8-88B26621E857}" type="datetimeFigureOut">
              <a:rPr lang="fr-FR">
                <a:solidFill>
                  <a:prstClr val="black">
                    <a:tint val="75000"/>
                  </a:prstClr>
                </a:solidFill>
              </a:rPr>
              <a:pPr>
                <a:defRPr/>
              </a:pPr>
              <a:t>26/04/2017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B6BDF42-0DAB-4994-A683-A15BA36AD984}" type="slidenum">
              <a:rPr lang="fr-FR" altLang="fr-FR"/>
              <a:pPr>
                <a:defRPr/>
              </a:pPr>
              <a:t>‹N°›</a:t>
            </a:fld>
            <a:endParaRPr lang="fr-FR" altLang="fr-FR"/>
          </a:p>
        </p:txBody>
      </p:sp>
    </p:spTree>
    <p:extLst>
      <p:ext uri="{BB962C8B-B14F-4D97-AF65-F5344CB8AC3E}">
        <p14:creationId xmlns:p14="http://schemas.microsoft.com/office/powerpoint/2010/main" val="354094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1930110-67C5-406C-8310-18653285B630}" type="datetimeFigureOut">
              <a:rPr lang="fr-FR">
                <a:solidFill>
                  <a:prstClr val="black">
                    <a:tint val="75000"/>
                  </a:prstClr>
                </a:solidFill>
              </a:rPr>
              <a:pPr>
                <a:defRPr/>
              </a:pPr>
              <a:t>26/04/2017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C6D50A9-8900-448E-87CB-095E11C9CFBA}" type="slidenum">
              <a:rPr lang="fr-FR" altLang="fr-FR"/>
              <a:pPr>
                <a:defRPr/>
              </a:pPr>
              <a:t>‹N°›</a:t>
            </a:fld>
            <a:endParaRPr lang="fr-FR" altLang="fr-FR"/>
          </a:p>
        </p:txBody>
      </p:sp>
    </p:spTree>
    <p:extLst>
      <p:ext uri="{BB962C8B-B14F-4D97-AF65-F5344CB8AC3E}">
        <p14:creationId xmlns:p14="http://schemas.microsoft.com/office/powerpoint/2010/main" val="198224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CCA5132-43E8-4AE4-B445-C5AD71737566}" type="datetimeFigureOut">
              <a:rPr lang="fr-FR">
                <a:solidFill>
                  <a:prstClr val="black">
                    <a:tint val="75000"/>
                  </a:prstClr>
                </a:solidFill>
              </a:rPr>
              <a:pPr>
                <a:defRPr/>
              </a:pPr>
              <a:t>26/04/2017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8BDD6E6-08E4-4D4F-9D27-121ABAE04D64}" type="slidenum">
              <a:rPr lang="fr-FR" altLang="fr-FR"/>
              <a:pPr>
                <a:defRPr/>
              </a:pPr>
              <a:t>‹N°›</a:t>
            </a:fld>
            <a:endParaRPr lang="fr-FR" altLang="fr-FR"/>
          </a:p>
        </p:txBody>
      </p:sp>
    </p:spTree>
    <p:extLst>
      <p:ext uri="{BB962C8B-B14F-4D97-AF65-F5344CB8AC3E}">
        <p14:creationId xmlns:p14="http://schemas.microsoft.com/office/powerpoint/2010/main" val="381843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5FA54104-0830-43E9-93BA-B94774A5E580}" type="datetimeFigureOut">
              <a:rPr lang="fr-FR">
                <a:solidFill>
                  <a:prstClr val="black">
                    <a:tint val="75000"/>
                  </a:prstClr>
                </a:solidFill>
              </a:rPr>
              <a:pPr>
                <a:defRPr/>
              </a:pPr>
              <a:t>26/04/2017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defRPr/>
            </a:pPr>
            <a:fld id="{C174A717-9C3A-4D4A-A004-F30502640751}" type="slidenum">
              <a:rPr lang="fr-FR" altLang="fr-FR">
                <a:cs typeface="Arial" panose="020B0604020202020204" pitchFamily="34" charset="0"/>
              </a:rPr>
              <a:pPr fontAlgn="base">
                <a:spcBef>
                  <a:spcPct val="0"/>
                </a:spcBef>
                <a:spcAft>
                  <a:spcPct val="0"/>
                </a:spcAft>
                <a:defRPr/>
              </a:pPr>
              <a:t>‹N°›</a:t>
            </a:fld>
            <a:endParaRPr lang="fr-FR" altLang="fr-FR">
              <a:cs typeface="Arial" panose="020B0604020202020204" pitchFamily="34" charset="0"/>
            </a:endParaRPr>
          </a:p>
        </p:txBody>
      </p:sp>
    </p:spTree>
    <p:extLst>
      <p:ext uri="{BB962C8B-B14F-4D97-AF65-F5344CB8AC3E}">
        <p14:creationId xmlns:p14="http://schemas.microsoft.com/office/powerpoint/2010/main" val="3076274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ctrTitle"/>
          </p:nvPr>
        </p:nvSpPr>
        <p:spPr>
          <a:xfrm>
            <a:off x="3330179" y="2187180"/>
            <a:ext cx="4589859" cy="1782365"/>
          </a:xfrm>
        </p:spPr>
        <p:txBody>
          <a:bodyPr rtlCol="0">
            <a:normAutofit/>
          </a:bodyPr>
          <a:lstStyle/>
          <a:p>
            <a:pPr eaLnBrk="1" fontAlgn="auto" hangingPunct="1">
              <a:spcAft>
                <a:spcPts val="0"/>
              </a:spcAft>
              <a:defRPr/>
            </a:pPr>
            <a:r>
              <a:rPr lang="fr-FR" sz="2700" b="1" dirty="0">
                <a:solidFill>
                  <a:schemeClr val="bg1"/>
                </a:solidFill>
                <a:latin typeface="Arial" pitchFamily="34" charset="0"/>
                <a:cs typeface="Arial" pitchFamily="34" charset="0"/>
              </a:rPr>
              <a:t>Le travail en ateliers</a:t>
            </a:r>
          </a:p>
        </p:txBody>
      </p:sp>
      <p:sp>
        <p:nvSpPr>
          <p:cNvPr id="6" name="Sous-titre 2"/>
          <p:cNvSpPr>
            <a:spLocks noGrp="1"/>
          </p:cNvSpPr>
          <p:nvPr>
            <p:ph type="subTitle" idx="1"/>
          </p:nvPr>
        </p:nvSpPr>
        <p:spPr>
          <a:xfrm>
            <a:off x="3413524" y="1160860"/>
            <a:ext cx="4421981" cy="990600"/>
          </a:xfrm>
        </p:spPr>
        <p:txBody>
          <a:bodyPr rtlCol="0">
            <a:normAutofit/>
          </a:bodyPr>
          <a:lstStyle/>
          <a:p>
            <a:pPr eaLnBrk="1" fontAlgn="auto" hangingPunct="1">
              <a:spcAft>
                <a:spcPts val="0"/>
              </a:spcAft>
              <a:defRPr/>
            </a:pPr>
            <a:r>
              <a:rPr lang="fr-FR" dirty="0"/>
              <a:t>Séminaire des DDFPT 2017</a:t>
            </a:r>
          </a:p>
        </p:txBody>
      </p:sp>
      <p:sp>
        <p:nvSpPr>
          <p:cNvPr id="5124" name="Rectangle 3"/>
          <p:cNvSpPr txBox="1">
            <a:spLocks noChangeArrowheads="1"/>
          </p:cNvSpPr>
          <p:nvPr/>
        </p:nvSpPr>
        <p:spPr bwMode="auto">
          <a:xfrm>
            <a:off x="2259575" y="5103186"/>
            <a:ext cx="4800600" cy="5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defRPr/>
            </a:pPr>
            <a:r>
              <a:rPr lang="fr-FR" altLang="fr-FR" sz="2400" dirty="0">
                <a:solidFill>
                  <a:srgbClr val="898989"/>
                </a:solidFill>
                <a:cs typeface="Arial" panose="020B0604020202020204" pitchFamily="34" charset="0"/>
              </a:rPr>
              <a:t>Lycée Jean Macé- Vitry</a:t>
            </a:r>
          </a:p>
          <a:p>
            <a:pPr algn="ctr" fontAlgn="base">
              <a:spcAft>
                <a:spcPct val="0"/>
              </a:spcAft>
              <a:buNone/>
              <a:defRPr/>
            </a:pPr>
            <a:r>
              <a:rPr lang="fr-FR" altLang="fr-FR" sz="1500" dirty="0">
                <a:solidFill>
                  <a:srgbClr val="898989"/>
                </a:solidFill>
                <a:cs typeface="Arial" panose="020B0604020202020204" pitchFamily="34" charset="0"/>
              </a:rPr>
              <a:t>Jeudi  27  avril 2017</a:t>
            </a:r>
          </a:p>
        </p:txBody>
      </p:sp>
    </p:spTree>
    <p:extLst>
      <p:ext uri="{BB962C8B-B14F-4D97-AF65-F5344CB8AC3E}">
        <p14:creationId xmlns:p14="http://schemas.microsoft.com/office/powerpoint/2010/main" val="240307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1336045" y="701512"/>
            <a:ext cx="8228012" cy="113188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Le travail en atelier:</a:t>
            </a:r>
            <a:b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b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              Les différentes activités proposées</a:t>
            </a:r>
          </a:p>
        </p:txBody>
      </p:sp>
      <p:pic>
        <p:nvPicPr>
          <p:cNvPr id="12" name="Image 11"/>
          <p:cNvPicPr>
            <a:picLocks noChangeAspect="1"/>
          </p:cNvPicPr>
          <p:nvPr/>
        </p:nvPicPr>
        <p:blipFill>
          <a:blip r:embed="rId2"/>
          <a:stretch>
            <a:fillRect/>
          </a:stretch>
        </p:blipFill>
        <p:spPr>
          <a:xfrm>
            <a:off x="8076094" y="34274"/>
            <a:ext cx="1042506" cy="1060796"/>
          </a:xfrm>
          <a:prstGeom prst="rect">
            <a:avLst/>
          </a:prstGeom>
        </p:spPr>
      </p:pic>
      <p:graphicFrame>
        <p:nvGraphicFramePr>
          <p:cNvPr id="6" name="Diagramme 5"/>
          <p:cNvGraphicFramePr/>
          <p:nvPr>
            <p:extLst>
              <p:ext uri="{D42A27DB-BD31-4B8C-83A1-F6EECF244321}">
                <p14:modId xmlns:p14="http://schemas.microsoft.com/office/powerpoint/2010/main" val="2137445501"/>
              </p:ext>
            </p:extLst>
          </p:nvPr>
        </p:nvGraphicFramePr>
        <p:xfrm>
          <a:off x="1248574" y="2090420"/>
          <a:ext cx="675242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7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680725" y="884392"/>
            <a:ext cx="8228012" cy="113188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lvl="0">
              <a:defRPr/>
            </a:pP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Détail des ateliers:</a:t>
            </a:r>
          </a:p>
          <a:p>
            <a:pPr lvl="0">
              <a:defRPr/>
            </a:pPr>
            <a:b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b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              Atelier 1</a:t>
            </a:r>
            <a:r>
              <a:rPr lang="fr-FR" sz="3200" b="1" dirty="0">
                <a:solidFill>
                  <a:schemeClr val="tx2">
                    <a:lumMod val="75000"/>
                  </a:schemeClr>
                </a:solidFill>
                <a:latin typeface="Calibri" charset="0"/>
                <a:ea typeface="Calibri" charset="0"/>
                <a:cs typeface="Calibri" charset="0"/>
              </a:rPr>
              <a:t>: Pilotage par les indicateurs </a:t>
            </a:r>
            <a:endPar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endParaRPr>
          </a:p>
        </p:txBody>
      </p:sp>
      <p:pic>
        <p:nvPicPr>
          <p:cNvPr id="12" name="Image 11"/>
          <p:cNvPicPr>
            <a:picLocks noChangeAspect="1"/>
          </p:cNvPicPr>
          <p:nvPr/>
        </p:nvPicPr>
        <p:blipFill>
          <a:blip r:embed="rId2"/>
          <a:stretch>
            <a:fillRect/>
          </a:stretch>
        </p:blipFill>
        <p:spPr>
          <a:xfrm>
            <a:off x="8076094" y="34274"/>
            <a:ext cx="1042506" cy="1060796"/>
          </a:xfrm>
          <a:prstGeom prst="rect">
            <a:avLst/>
          </a:prstGeom>
        </p:spPr>
      </p:pic>
      <p:sp>
        <p:nvSpPr>
          <p:cNvPr id="5" name="Rectangle 4"/>
          <p:cNvSpPr/>
          <p:nvPr/>
        </p:nvSpPr>
        <p:spPr>
          <a:xfrm>
            <a:off x="3215640" y="2658100"/>
            <a:ext cx="4572000" cy="3416320"/>
          </a:xfrm>
          <a:prstGeom prst="rect">
            <a:avLst/>
          </a:prstGeom>
        </p:spPr>
        <p:txBody>
          <a:bodyPr>
            <a:spAutoFit/>
          </a:bodyPr>
          <a:lstStyle/>
          <a:p>
            <a:r>
              <a:rPr lang="fr-FR" dirty="0">
                <a:solidFill>
                  <a:srgbClr val="000000"/>
                </a:solidFill>
                <a:latin typeface="Times New Roman" panose="02020603050405020304" pitchFamily="18" charset="0"/>
                <a:ea typeface="Calibri" panose="020F0502020204030204" pitchFamily="34" charset="0"/>
              </a:rPr>
              <a:t>L’une des missions principales des DDFPT est l’animation des équipes pédagogiques. Afin que celle-ci soit efficace il est nécessaire que le DDFPT puisse établir un état des lieux et des axes de progrès en s’appuyant sur des indicateurs objectifs. Le but de cet atelier est d’identifier collectivement, pour un nombre limité de filières, les données utiles au pilotage des équipes. Un temps de réflexion sera également consacré à la façon dont ses données peuvent être organisées/présentées afin de faciliter leur exploitation.</a:t>
            </a:r>
          </a:p>
        </p:txBody>
      </p:sp>
      <p:sp>
        <p:nvSpPr>
          <p:cNvPr id="6" name="ZoneTexte 5"/>
          <p:cNvSpPr txBox="1"/>
          <p:nvPr/>
        </p:nvSpPr>
        <p:spPr>
          <a:xfrm>
            <a:off x="5966460" y="6385560"/>
            <a:ext cx="2362200" cy="369332"/>
          </a:xfrm>
          <a:prstGeom prst="rect">
            <a:avLst/>
          </a:prstGeom>
          <a:noFill/>
        </p:spPr>
        <p:txBody>
          <a:bodyPr wrap="square" rtlCol="0">
            <a:spAutoFit/>
          </a:bodyPr>
          <a:lstStyle/>
          <a:p>
            <a:r>
              <a:rPr lang="fr-FR" dirty="0"/>
              <a:t>Salle: 47</a:t>
            </a:r>
          </a:p>
        </p:txBody>
      </p:sp>
      <p:pic>
        <p:nvPicPr>
          <p:cNvPr id="15" name="Image 14"/>
          <p:cNvPicPr>
            <a:picLocks noChangeAspect="1"/>
          </p:cNvPicPr>
          <p:nvPr/>
        </p:nvPicPr>
        <p:blipFill>
          <a:blip r:embed="rId3"/>
          <a:stretch>
            <a:fillRect/>
          </a:stretch>
        </p:blipFill>
        <p:spPr>
          <a:xfrm>
            <a:off x="836295" y="3194127"/>
            <a:ext cx="2013585" cy="2013585"/>
          </a:xfrm>
          <a:prstGeom prst="rect">
            <a:avLst/>
          </a:prstGeom>
        </p:spPr>
      </p:pic>
    </p:spTree>
    <p:extLst>
      <p:ext uri="{BB962C8B-B14F-4D97-AF65-F5344CB8AC3E}">
        <p14:creationId xmlns:p14="http://schemas.microsoft.com/office/powerpoint/2010/main" val="424968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680725" y="884392"/>
            <a:ext cx="8228012" cy="113188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lvl="0">
              <a:defRPr/>
            </a:pP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Détail des ateliers:</a:t>
            </a:r>
          </a:p>
          <a:p>
            <a:pPr lvl="0">
              <a:defRPr/>
            </a:pPr>
            <a:b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b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              Atelier 2</a:t>
            </a:r>
            <a:r>
              <a:rPr lang="fr-FR" sz="3200" b="1" dirty="0">
                <a:solidFill>
                  <a:schemeClr val="tx2">
                    <a:lumMod val="75000"/>
                  </a:schemeClr>
                </a:solidFill>
                <a:latin typeface="Calibri" charset="0"/>
                <a:ea typeface="Calibri" charset="0"/>
                <a:cs typeface="Calibri" charset="0"/>
              </a:rPr>
              <a:t>: Suivi des projets S SI </a:t>
            </a:r>
            <a:r>
              <a:rPr lang="fr-FR" sz="3200" b="1">
                <a:solidFill>
                  <a:schemeClr val="tx2">
                    <a:lumMod val="75000"/>
                  </a:schemeClr>
                </a:solidFill>
                <a:latin typeface="Calibri" charset="0"/>
                <a:ea typeface="Calibri" charset="0"/>
                <a:cs typeface="Calibri" charset="0"/>
              </a:rPr>
              <a:t>et STI2D</a:t>
            </a:r>
            <a:endParaRPr lang="fr-FR" sz="3200" b="1" dirty="0">
              <a:solidFill>
                <a:schemeClr val="tx2">
                  <a:lumMod val="75000"/>
                </a:schemeClr>
              </a:solidFill>
              <a:latin typeface="Calibri" charset="0"/>
              <a:ea typeface="Calibri" charset="0"/>
              <a:cs typeface="Calibri" charset="0"/>
            </a:endParaRPr>
          </a:p>
          <a:p>
            <a:pPr lvl="0">
              <a:defRPr/>
            </a:pPr>
            <a:endPar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endParaRPr>
          </a:p>
        </p:txBody>
      </p:sp>
      <p:pic>
        <p:nvPicPr>
          <p:cNvPr id="12" name="Image 11"/>
          <p:cNvPicPr>
            <a:picLocks noChangeAspect="1"/>
          </p:cNvPicPr>
          <p:nvPr/>
        </p:nvPicPr>
        <p:blipFill>
          <a:blip r:embed="rId2"/>
          <a:stretch>
            <a:fillRect/>
          </a:stretch>
        </p:blipFill>
        <p:spPr>
          <a:xfrm>
            <a:off x="8076094" y="34274"/>
            <a:ext cx="1042506" cy="1060796"/>
          </a:xfrm>
          <a:prstGeom prst="rect">
            <a:avLst/>
          </a:prstGeom>
        </p:spPr>
      </p:pic>
      <p:pic>
        <p:nvPicPr>
          <p:cNvPr id="4" name="Image 3"/>
          <p:cNvPicPr>
            <a:picLocks noChangeAspect="1"/>
          </p:cNvPicPr>
          <p:nvPr/>
        </p:nvPicPr>
        <p:blipFill>
          <a:blip r:embed="rId3"/>
          <a:stretch>
            <a:fillRect/>
          </a:stretch>
        </p:blipFill>
        <p:spPr>
          <a:xfrm>
            <a:off x="714835" y="2754072"/>
            <a:ext cx="1266083" cy="1179195"/>
          </a:xfrm>
          <a:prstGeom prst="rect">
            <a:avLst/>
          </a:prstGeom>
        </p:spPr>
      </p:pic>
      <p:pic>
        <p:nvPicPr>
          <p:cNvPr id="5" name="Image 4"/>
          <p:cNvPicPr>
            <a:picLocks noChangeAspect="1"/>
          </p:cNvPicPr>
          <p:nvPr/>
        </p:nvPicPr>
        <p:blipFill>
          <a:blip r:embed="rId4"/>
          <a:stretch>
            <a:fillRect/>
          </a:stretch>
        </p:blipFill>
        <p:spPr>
          <a:xfrm>
            <a:off x="466726" y="4671060"/>
            <a:ext cx="1514192" cy="1134159"/>
          </a:xfrm>
          <a:prstGeom prst="rect">
            <a:avLst/>
          </a:prstGeom>
        </p:spPr>
      </p:pic>
      <p:sp>
        <p:nvSpPr>
          <p:cNvPr id="7" name="ZoneTexte 6"/>
          <p:cNvSpPr txBox="1"/>
          <p:nvPr/>
        </p:nvSpPr>
        <p:spPr>
          <a:xfrm>
            <a:off x="5852160" y="6195060"/>
            <a:ext cx="2362200" cy="369332"/>
          </a:xfrm>
          <a:prstGeom prst="rect">
            <a:avLst/>
          </a:prstGeom>
          <a:noFill/>
        </p:spPr>
        <p:txBody>
          <a:bodyPr wrap="square" rtlCol="0">
            <a:spAutoFit/>
          </a:bodyPr>
          <a:lstStyle/>
          <a:p>
            <a:r>
              <a:rPr lang="fr-FR" dirty="0"/>
              <a:t>Salle: 81</a:t>
            </a:r>
          </a:p>
        </p:txBody>
      </p:sp>
      <p:sp>
        <p:nvSpPr>
          <p:cNvPr id="6" name="ZoneTexte 5"/>
          <p:cNvSpPr txBox="1"/>
          <p:nvPr/>
        </p:nvSpPr>
        <p:spPr>
          <a:xfrm>
            <a:off x="3116640" y="3343669"/>
            <a:ext cx="5364480" cy="1754326"/>
          </a:xfrm>
          <a:prstGeom prst="rect">
            <a:avLst/>
          </a:prstGeom>
          <a:noFill/>
        </p:spPr>
        <p:txBody>
          <a:bodyPr wrap="square" rtlCol="0">
            <a:spAutoFit/>
          </a:bodyPr>
          <a:lstStyle/>
          <a:p>
            <a:r>
              <a:rPr lang="fr-FR" dirty="0"/>
              <a:t>Bon nombre de projets sont refusés ou validés par défaut. </a:t>
            </a:r>
          </a:p>
          <a:p>
            <a:pPr marL="285750" indent="-285750">
              <a:buFont typeface="Wingdings" panose="05000000000000000000" pitchFamily="2" charset="2"/>
              <a:buChar char="Ø"/>
            </a:pPr>
            <a:r>
              <a:rPr lang="fr-FR" dirty="0"/>
              <a:t>Quels sont les critères à mettre en place au sein de chaque  établissement  pour aider à la conformité des projets? </a:t>
            </a:r>
          </a:p>
          <a:p>
            <a:pPr marL="285750" indent="-285750">
              <a:buFont typeface="Wingdings" panose="05000000000000000000" pitchFamily="2" charset="2"/>
              <a:buChar char="Ø"/>
            </a:pPr>
            <a:r>
              <a:rPr lang="fr-FR" dirty="0"/>
              <a:t>Comment aider les équipes dans cette démarche?</a:t>
            </a:r>
          </a:p>
        </p:txBody>
      </p:sp>
    </p:spTree>
    <p:extLst>
      <p:ext uri="{BB962C8B-B14F-4D97-AF65-F5344CB8AC3E}">
        <p14:creationId xmlns:p14="http://schemas.microsoft.com/office/powerpoint/2010/main" val="13029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680725" y="884392"/>
            <a:ext cx="8228012" cy="113188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lvl="0">
              <a:defRPr/>
            </a:pP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Détail des ateliers:</a:t>
            </a:r>
          </a:p>
          <a:p>
            <a:pPr lvl="0">
              <a:defRPr/>
            </a:pPr>
            <a:b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b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              Atelier 3</a:t>
            </a:r>
            <a:r>
              <a:rPr lang="fr-FR" sz="3200" b="1" dirty="0">
                <a:solidFill>
                  <a:schemeClr val="tx2">
                    <a:lumMod val="75000"/>
                  </a:schemeClr>
                </a:solidFill>
                <a:latin typeface="Calibri" charset="0"/>
                <a:ea typeface="Calibri" charset="0"/>
                <a:cs typeface="Calibri" charset="0"/>
              </a:rPr>
              <a:t>: Préparation arrivée en PMFP</a:t>
            </a:r>
          </a:p>
          <a:p>
            <a:pPr lvl="0">
              <a:defRPr/>
            </a:pPr>
            <a:endParaRPr lang="fr-FR" sz="3200" b="1" dirty="0">
              <a:solidFill>
                <a:schemeClr val="tx2">
                  <a:lumMod val="75000"/>
                </a:schemeClr>
              </a:solidFill>
              <a:latin typeface="Calibri" charset="0"/>
              <a:ea typeface="Calibri" charset="0"/>
              <a:cs typeface="Calibri" charset="0"/>
            </a:endParaRPr>
          </a:p>
          <a:p>
            <a:pPr lvl="0">
              <a:defRPr/>
            </a:pPr>
            <a:endPar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endParaRPr>
          </a:p>
        </p:txBody>
      </p:sp>
      <p:pic>
        <p:nvPicPr>
          <p:cNvPr id="12" name="Image 11"/>
          <p:cNvPicPr>
            <a:picLocks noChangeAspect="1"/>
          </p:cNvPicPr>
          <p:nvPr/>
        </p:nvPicPr>
        <p:blipFill>
          <a:blip r:embed="rId2"/>
          <a:stretch>
            <a:fillRect/>
          </a:stretch>
        </p:blipFill>
        <p:spPr>
          <a:xfrm>
            <a:off x="8076094" y="34274"/>
            <a:ext cx="1042506" cy="1060796"/>
          </a:xfrm>
          <a:prstGeom prst="rect">
            <a:avLst/>
          </a:prstGeom>
        </p:spPr>
      </p:pic>
      <p:pic>
        <p:nvPicPr>
          <p:cNvPr id="4" name="Image 3"/>
          <p:cNvPicPr>
            <a:picLocks noChangeAspect="1"/>
          </p:cNvPicPr>
          <p:nvPr/>
        </p:nvPicPr>
        <p:blipFill>
          <a:blip r:embed="rId3"/>
          <a:stretch>
            <a:fillRect/>
          </a:stretch>
        </p:blipFill>
        <p:spPr>
          <a:xfrm>
            <a:off x="769620" y="3114675"/>
            <a:ext cx="1905000" cy="2000250"/>
          </a:xfrm>
          <a:prstGeom prst="rect">
            <a:avLst/>
          </a:prstGeom>
        </p:spPr>
      </p:pic>
      <p:sp>
        <p:nvSpPr>
          <p:cNvPr id="6" name="ZoneTexte 5"/>
          <p:cNvSpPr txBox="1"/>
          <p:nvPr/>
        </p:nvSpPr>
        <p:spPr>
          <a:xfrm>
            <a:off x="5966460" y="6385560"/>
            <a:ext cx="2362200" cy="369332"/>
          </a:xfrm>
          <a:prstGeom prst="rect">
            <a:avLst/>
          </a:prstGeom>
          <a:noFill/>
        </p:spPr>
        <p:txBody>
          <a:bodyPr wrap="square" rtlCol="0">
            <a:spAutoFit/>
          </a:bodyPr>
          <a:lstStyle/>
          <a:p>
            <a:r>
              <a:rPr lang="fr-FR" dirty="0"/>
              <a:t>Salle: 83</a:t>
            </a:r>
          </a:p>
        </p:txBody>
      </p:sp>
      <p:sp>
        <p:nvSpPr>
          <p:cNvPr id="5" name="Rectangle 4"/>
          <p:cNvSpPr/>
          <p:nvPr/>
        </p:nvSpPr>
        <p:spPr>
          <a:xfrm>
            <a:off x="3420908" y="3554588"/>
            <a:ext cx="4907752" cy="1200329"/>
          </a:xfrm>
          <a:prstGeom prst="rect">
            <a:avLst/>
          </a:prstGeom>
        </p:spPr>
        <p:txBody>
          <a:bodyPr wrap="square">
            <a:spAutoFit/>
          </a:bodyPr>
          <a:lstStyle/>
          <a:p>
            <a:pPr marL="285750" indent="-285750">
              <a:buFont typeface="Wingdings" panose="05000000000000000000" pitchFamily="2" charset="2"/>
              <a:buChar char="Ø"/>
            </a:pPr>
            <a:r>
              <a:rPr lang="fr-FR" dirty="0"/>
              <a:t>Comment mettre en œuvre la semaine de préparation de la 1</a:t>
            </a:r>
            <a:r>
              <a:rPr lang="fr-FR" baseline="30000" dirty="0"/>
              <a:t>ère</a:t>
            </a:r>
            <a:r>
              <a:rPr lang="fr-FR" dirty="0"/>
              <a:t> PFMP ?</a:t>
            </a:r>
          </a:p>
          <a:p>
            <a:pPr marL="285750" indent="-285750">
              <a:buFont typeface="Wingdings" panose="05000000000000000000" pitchFamily="2" charset="2"/>
              <a:buChar char="Ø"/>
            </a:pPr>
            <a:r>
              <a:rPr lang="fr-FR" dirty="0"/>
              <a:t>Présentation d’un outil en cours d’élaboration par le groupe de travail académique.</a:t>
            </a:r>
          </a:p>
        </p:txBody>
      </p:sp>
    </p:spTree>
    <p:extLst>
      <p:ext uri="{BB962C8B-B14F-4D97-AF65-F5344CB8AC3E}">
        <p14:creationId xmlns:p14="http://schemas.microsoft.com/office/powerpoint/2010/main" val="296470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sp>
        <p:nvSpPr>
          <p:cNvPr id="3" name="Titre 1"/>
          <p:cNvSpPr txBox="1">
            <a:spLocks/>
          </p:cNvSpPr>
          <p:nvPr/>
        </p:nvSpPr>
        <p:spPr>
          <a:xfrm>
            <a:off x="680725" y="884392"/>
            <a:ext cx="8228012" cy="113188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074770"/>
                </a:solidFill>
                <a:latin typeface="+mj-lt"/>
                <a:ea typeface="+mj-ea"/>
                <a:cs typeface="+mj-cs"/>
              </a:defRPr>
            </a:lvl1pPr>
          </a:lstStyle>
          <a:p>
            <a:pPr lvl="0">
              <a:defRPr/>
            </a:pP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Détail des ateliers:</a:t>
            </a:r>
          </a:p>
          <a:p>
            <a:pPr lvl="0">
              <a:defRPr/>
            </a:pPr>
            <a:b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br>
            <a:r>
              <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rPr>
              <a:t>              Atelier 4</a:t>
            </a:r>
            <a:r>
              <a:rPr lang="fr-FR" sz="3200" b="1" dirty="0">
                <a:solidFill>
                  <a:schemeClr val="tx2">
                    <a:lumMod val="75000"/>
                  </a:schemeClr>
                </a:solidFill>
                <a:latin typeface="Calibri" charset="0"/>
                <a:ea typeface="Calibri" charset="0"/>
                <a:cs typeface="Calibri" charset="0"/>
              </a:rPr>
              <a:t>: Cordées de la réussite</a:t>
            </a:r>
          </a:p>
          <a:p>
            <a:pPr lvl="0">
              <a:defRPr/>
            </a:pPr>
            <a:endParaRPr kumimoji="0" lang="fr-FR" sz="3200" b="1" i="0" u="none" strike="noStrike" kern="1200" cap="none" spc="0" normalizeH="0" baseline="0" noProof="0" dirty="0">
              <a:ln>
                <a:noFill/>
              </a:ln>
              <a:solidFill>
                <a:schemeClr val="tx2">
                  <a:lumMod val="75000"/>
                </a:schemeClr>
              </a:solidFill>
              <a:effectLst/>
              <a:uLnTx/>
              <a:uFillTx/>
              <a:latin typeface="Calibri" charset="0"/>
              <a:ea typeface="Calibri" charset="0"/>
              <a:cs typeface="Calibri" charset="0"/>
            </a:endParaRPr>
          </a:p>
        </p:txBody>
      </p:sp>
      <p:pic>
        <p:nvPicPr>
          <p:cNvPr id="12" name="Image 11"/>
          <p:cNvPicPr>
            <a:picLocks noChangeAspect="1"/>
          </p:cNvPicPr>
          <p:nvPr/>
        </p:nvPicPr>
        <p:blipFill>
          <a:blip r:embed="rId2"/>
          <a:stretch>
            <a:fillRect/>
          </a:stretch>
        </p:blipFill>
        <p:spPr>
          <a:xfrm>
            <a:off x="8076094" y="34274"/>
            <a:ext cx="1042506" cy="1060796"/>
          </a:xfrm>
          <a:prstGeom prst="rect">
            <a:avLst/>
          </a:prstGeom>
        </p:spPr>
      </p:pic>
      <p:pic>
        <p:nvPicPr>
          <p:cNvPr id="4" name="Image 3"/>
          <p:cNvPicPr>
            <a:picLocks noChangeAspect="1"/>
          </p:cNvPicPr>
          <p:nvPr/>
        </p:nvPicPr>
        <p:blipFill>
          <a:blip r:embed="rId3"/>
          <a:stretch>
            <a:fillRect/>
          </a:stretch>
        </p:blipFill>
        <p:spPr>
          <a:xfrm>
            <a:off x="857250" y="3352800"/>
            <a:ext cx="1813006" cy="2121217"/>
          </a:xfrm>
          <a:prstGeom prst="rect">
            <a:avLst/>
          </a:prstGeom>
        </p:spPr>
      </p:pic>
      <p:sp>
        <p:nvSpPr>
          <p:cNvPr id="5" name="Rectangle 4"/>
          <p:cNvSpPr/>
          <p:nvPr/>
        </p:nvSpPr>
        <p:spPr>
          <a:xfrm>
            <a:off x="2918459" y="3292316"/>
            <a:ext cx="4818771" cy="2031325"/>
          </a:xfrm>
          <a:prstGeom prst="rect">
            <a:avLst/>
          </a:prstGeom>
        </p:spPr>
        <p:txBody>
          <a:bodyPr wrap="square">
            <a:spAutoFit/>
          </a:bodyPr>
          <a:lstStyle/>
          <a:p>
            <a:pPr marL="285750" indent="-285750">
              <a:buFont typeface="Arial" panose="020B0604020202020204" pitchFamily="34" charset="0"/>
              <a:buChar char="•"/>
            </a:pPr>
            <a:r>
              <a:rPr lang="fr-FR" dirty="0"/>
              <a:t>Éléments pour diagnostiquer la mise en place d’une cordée :</a:t>
            </a:r>
          </a:p>
          <a:p>
            <a:pPr marL="742950" lvl="1" indent="-285750">
              <a:buFont typeface="Wingdings" panose="05000000000000000000" pitchFamily="2" charset="2"/>
              <a:buChar char="Ø"/>
            </a:pPr>
            <a:r>
              <a:rPr lang="fr-FR" dirty="0"/>
              <a:t>contenu </a:t>
            </a:r>
          </a:p>
          <a:p>
            <a:pPr marL="742950" lvl="1" indent="-285750">
              <a:buFont typeface="Wingdings" panose="05000000000000000000" pitchFamily="2" charset="2"/>
              <a:buChar char="Ø"/>
            </a:pPr>
            <a:r>
              <a:rPr lang="fr-FR" dirty="0"/>
              <a:t>organisation</a:t>
            </a:r>
          </a:p>
          <a:p>
            <a:pPr marL="742950" lvl="1" indent="-285750">
              <a:buFont typeface="Wingdings" panose="05000000000000000000" pitchFamily="2" charset="2"/>
              <a:buChar char="Ø"/>
            </a:pPr>
            <a:r>
              <a:rPr lang="fr-FR" dirty="0"/>
              <a:t>plus-value pour les élèves</a:t>
            </a:r>
          </a:p>
          <a:p>
            <a:pPr marL="285750" indent="-285750">
              <a:buFont typeface="Arial" panose="020B0604020202020204" pitchFamily="34" charset="0"/>
              <a:buChar char="•"/>
            </a:pPr>
            <a:r>
              <a:rPr lang="fr-FR" dirty="0"/>
              <a:t>Quels sont les indicateurs de réussite de la cordée (efficience) et comment les exploiter. </a:t>
            </a:r>
          </a:p>
        </p:txBody>
      </p:sp>
      <p:sp>
        <p:nvSpPr>
          <p:cNvPr id="7" name="ZoneTexte 6"/>
          <p:cNvSpPr txBox="1"/>
          <p:nvPr/>
        </p:nvSpPr>
        <p:spPr>
          <a:xfrm>
            <a:off x="5966460" y="6385560"/>
            <a:ext cx="2362200" cy="369332"/>
          </a:xfrm>
          <a:prstGeom prst="rect">
            <a:avLst/>
          </a:prstGeom>
          <a:noFill/>
        </p:spPr>
        <p:txBody>
          <a:bodyPr wrap="square" rtlCol="0">
            <a:spAutoFit/>
          </a:bodyPr>
          <a:lstStyle/>
          <a:p>
            <a:r>
              <a:rPr lang="fr-FR" dirty="0"/>
              <a:t>Salle: CERGE</a:t>
            </a:r>
          </a:p>
        </p:txBody>
      </p:sp>
    </p:spTree>
    <p:extLst>
      <p:ext uri="{BB962C8B-B14F-4D97-AF65-F5344CB8AC3E}">
        <p14:creationId xmlns:p14="http://schemas.microsoft.com/office/powerpoint/2010/main" val="99214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74"/>
            <a:ext cx="8229600" cy="470916"/>
          </a:xfrm>
        </p:spPr>
        <p:txBody>
          <a:bodyPr/>
          <a:lstStyle/>
          <a:p>
            <a:r>
              <a:rPr lang="fr-FR" sz="2000" dirty="0">
                <a:solidFill>
                  <a:schemeClr val="bg1"/>
                </a:solidFill>
              </a:rPr>
              <a:t>Séminaire DDFPT 2017</a:t>
            </a:r>
          </a:p>
        </p:txBody>
      </p:sp>
      <p:pic>
        <p:nvPicPr>
          <p:cNvPr id="12" name="Image 11"/>
          <p:cNvPicPr>
            <a:picLocks noChangeAspect="1"/>
          </p:cNvPicPr>
          <p:nvPr/>
        </p:nvPicPr>
        <p:blipFill>
          <a:blip r:embed="rId2"/>
          <a:stretch>
            <a:fillRect/>
          </a:stretch>
        </p:blipFill>
        <p:spPr>
          <a:xfrm>
            <a:off x="8076094" y="34274"/>
            <a:ext cx="1042506" cy="1060796"/>
          </a:xfrm>
          <a:prstGeom prst="rect">
            <a:avLst/>
          </a:prstGeom>
        </p:spPr>
      </p:pic>
      <p:pic>
        <p:nvPicPr>
          <p:cNvPr id="4" name="Image 3"/>
          <p:cNvPicPr>
            <a:picLocks noChangeAspect="1"/>
          </p:cNvPicPr>
          <p:nvPr/>
        </p:nvPicPr>
        <p:blipFill>
          <a:blip r:embed="rId3"/>
          <a:stretch>
            <a:fillRect/>
          </a:stretch>
        </p:blipFill>
        <p:spPr>
          <a:xfrm>
            <a:off x="2426970" y="3463472"/>
            <a:ext cx="4042410" cy="3161165"/>
          </a:xfrm>
          <a:prstGeom prst="rect">
            <a:avLst/>
          </a:prstGeom>
        </p:spPr>
      </p:pic>
      <p:pic>
        <p:nvPicPr>
          <p:cNvPr id="5" name="Image 4"/>
          <p:cNvPicPr>
            <a:picLocks noChangeAspect="1"/>
          </p:cNvPicPr>
          <p:nvPr/>
        </p:nvPicPr>
        <p:blipFill>
          <a:blip r:embed="rId4"/>
          <a:stretch>
            <a:fillRect/>
          </a:stretch>
        </p:blipFill>
        <p:spPr>
          <a:xfrm>
            <a:off x="572452" y="624840"/>
            <a:ext cx="1976133" cy="2331720"/>
          </a:xfrm>
          <a:prstGeom prst="rect">
            <a:avLst/>
          </a:prstGeom>
        </p:spPr>
      </p:pic>
      <p:sp>
        <p:nvSpPr>
          <p:cNvPr id="6" name="ZoneTexte 5"/>
          <p:cNvSpPr txBox="1"/>
          <p:nvPr/>
        </p:nvSpPr>
        <p:spPr>
          <a:xfrm>
            <a:off x="3087299" y="2502130"/>
            <a:ext cx="4450080" cy="707886"/>
          </a:xfrm>
          <a:prstGeom prst="rect">
            <a:avLst/>
          </a:prstGeom>
          <a:noFill/>
        </p:spPr>
        <p:txBody>
          <a:bodyPr wrap="square" rtlCol="0">
            <a:spAutoFit/>
          </a:bodyPr>
          <a:lstStyle/>
          <a:p>
            <a:r>
              <a:rPr lang="fr-FR" sz="4000" dirty="0"/>
              <a:t>Bon travail à tous…</a:t>
            </a:r>
          </a:p>
        </p:txBody>
      </p:sp>
    </p:spTree>
    <p:extLst>
      <p:ext uri="{BB962C8B-B14F-4D97-AF65-F5344CB8AC3E}">
        <p14:creationId xmlns:p14="http://schemas.microsoft.com/office/powerpoint/2010/main" val="228222337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295</Words>
  <Application>Microsoft Office PowerPoint</Application>
  <PresentationFormat>Affichage à l'écran (4:3)</PresentationFormat>
  <Paragraphs>47</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Helvetica</vt:lpstr>
      <vt:lpstr>Times New Roman</vt:lpstr>
      <vt:lpstr>Wingdings</vt:lpstr>
      <vt:lpstr>Zapf Dingbats</vt:lpstr>
      <vt:lpstr>1_Thème Office</vt:lpstr>
      <vt:lpstr>Le travail en ateliers</vt:lpstr>
      <vt:lpstr>Séminaire DDFPT 2017</vt:lpstr>
      <vt:lpstr>Séminaire DDFPT 2017</vt:lpstr>
      <vt:lpstr>Séminaire DDFPT 2017</vt:lpstr>
      <vt:lpstr>Séminaire DDFPT 2017</vt:lpstr>
      <vt:lpstr>Séminaire DDFPT 2017</vt:lpstr>
      <vt:lpstr>Séminaire DDFPT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Rénovation des diplômes et évolution de l’évaluation</dc:title>
  <dc:creator>CHRISTIAN VAYLET</dc:creator>
  <cp:lastModifiedBy>CHRISTIAN VAYLET</cp:lastModifiedBy>
  <cp:revision>13</cp:revision>
  <dcterms:created xsi:type="dcterms:W3CDTF">2017-04-21T10:17:51Z</dcterms:created>
  <dcterms:modified xsi:type="dcterms:W3CDTF">2017-04-26T17:20:29Z</dcterms:modified>
</cp:coreProperties>
</file>