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5876-4A48-49A8-B376-5A692FA79466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F726-24DA-4405-8F76-D73322C828C0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5876-4A48-49A8-B376-5A692FA79466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F726-24DA-4405-8F76-D73322C828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5876-4A48-49A8-B376-5A692FA79466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F726-24DA-4405-8F76-D73322C828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5876-4A48-49A8-B376-5A692FA79466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F726-24DA-4405-8F76-D73322C828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5876-4A48-49A8-B376-5A692FA79466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F726-24DA-4405-8F76-D73322C828C0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5876-4A48-49A8-B376-5A692FA79466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F726-24DA-4405-8F76-D73322C828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5876-4A48-49A8-B376-5A692FA79466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F726-24DA-4405-8F76-D73322C828C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5876-4A48-49A8-B376-5A692FA79466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F726-24DA-4405-8F76-D73322C828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5876-4A48-49A8-B376-5A692FA79466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F726-24DA-4405-8F76-D73322C828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5876-4A48-49A8-B376-5A692FA79466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F726-24DA-4405-8F76-D73322C828C0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5876-4A48-49A8-B376-5A692FA79466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F726-24DA-4405-8F76-D73322C828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2385876-4A48-49A8-B376-5A692FA79466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EA1F726-24DA-4405-8F76-D73322C828C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44823"/>
            <a:ext cx="7848600" cy="1080121"/>
          </a:xfrm>
        </p:spPr>
        <p:txBody>
          <a:bodyPr/>
          <a:lstStyle/>
          <a:p>
            <a:pPr algn="ctr"/>
            <a:r>
              <a:rPr lang="fr-FR" dirty="0" smtClean="0"/>
              <a:t>Baccalauréat </a:t>
            </a:r>
            <a:r>
              <a:rPr lang="fr-FR" dirty="0" err="1" smtClean="0"/>
              <a:t>mei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1720" y="6021288"/>
            <a:ext cx="6400800" cy="19560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r-FR" sz="1100" dirty="0" smtClean="0"/>
              <a:t>Lycée André Malraux MONTEREAU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48484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12296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BILAN</a:t>
            </a:r>
            <a:endParaRPr lang="fr-FR" dirty="0" smtClean="0"/>
          </a:p>
          <a:p>
            <a:pPr lvl="1"/>
            <a:r>
              <a:rPr lang="fr-FR" dirty="0" smtClean="0"/>
              <a:t>Premiers pas dans la réflexion</a:t>
            </a:r>
          </a:p>
          <a:p>
            <a:pPr lvl="1"/>
            <a:r>
              <a:rPr lang="fr-FR" dirty="0" smtClean="0"/>
              <a:t>Refaire la démarche de façon chronologique en partant </a:t>
            </a:r>
            <a:endParaRPr lang="fr-FR" dirty="0" smtClean="0"/>
          </a:p>
          <a:p>
            <a:pPr marL="274320" lvl="1" indent="0"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dirty="0" smtClean="0"/>
              <a:t>des </a:t>
            </a:r>
            <a:r>
              <a:rPr lang="fr-FR" dirty="0" smtClean="0"/>
              <a:t>compétences</a:t>
            </a:r>
          </a:p>
          <a:p>
            <a:pPr marL="274320" lvl="1" indent="0">
              <a:buNone/>
            </a:pPr>
            <a:endParaRPr lang="fr-FR" dirty="0" smtClean="0"/>
          </a:p>
          <a:p>
            <a:pPr marL="274320" lvl="1" indent="0">
              <a:buNone/>
            </a:pPr>
            <a:endParaRPr lang="fr-FR" dirty="0"/>
          </a:p>
          <a:p>
            <a:pPr marL="274320" lvl="1" indent="0">
              <a:buNone/>
            </a:pPr>
            <a:endParaRPr lang="fr-FR" dirty="0"/>
          </a:p>
          <a:p>
            <a:pPr marL="274320" lvl="1" indent="0">
              <a:buNone/>
            </a:pPr>
            <a:r>
              <a:rPr lang="fr-FR" sz="2400" dirty="0" smtClean="0"/>
              <a:t>LEVIER</a:t>
            </a:r>
          </a:p>
          <a:p>
            <a:pPr marL="274320" lvl="1" indent="0">
              <a:buNone/>
            </a:pPr>
            <a:r>
              <a:rPr lang="fr-FR" dirty="0"/>
              <a:t>	</a:t>
            </a:r>
            <a:r>
              <a:rPr lang="fr-FR" dirty="0" smtClean="0"/>
              <a:t>Concertation = Créneau commun sur </a:t>
            </a:r>
            <a:r>
              <a:rPr lang="fr-FR" dirty="0" smtClean="0"/>
              <a:t>l’EDT</a:t>
            </a:r>
          </a:p>
          <a:p>
            <a:pPr marL="274320" lvl="1" indent="0">
              <a:buNone/>
            </a:pPr>
            <a:r>
              <a:rPr lang="fr-FR" dirty="0"/>
              <a:t>	</a:t>
            </a:r>
            <a:r>
              <a:rPr lang="fr-FR" dirty="0" smtClean="0"/>
              <a:t>Réunion professeurs et DDFPT mensuelle</a:t>
            </a:r>
            <a:endParaRPr lang="fr-FR" dirty="0" smtClean="0"/>
          </a:p>
          <a:p>
            <a:pPr marL="27432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529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193304"/>
          </a:xfrm>
        </p:spPr>
        <p:txBody>
          <a:bodyPr/>
          <a:lstStyle/>
          <a:p>
            <a:r>
              <a:rPr lang="fr-FR" dirty="0"/>
              <a:t>Des observations: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1720" y="6021288"/>
            <a:ext cx="6400800" cy="19560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r-FR" sz="1100" dirty="0" smtClean="0"/>
              <a:t>Lycée André Malraux MONTEREAU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397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193304"/>
          </a:xfrm>
        </p:spPr>
        <p:txBody>
          <a:bodyPr/>
          <a:lstStyle/>
          <a:p>
            <a:r>
              <a:rPr lang="fr-FR" dirty="0"/>
              <a:t>Des observations: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1720" y="6021288"/>
            <a:ext cx="6400800" cy="19560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r-FR" sz="1100" dirty="0" smtClean="0"/>
              <a:t>Lycée André Malraux MONTEREAU</a:t>
            </a:r>
            <a:endParaRPr lang="fr-FR" sz="1100" dirty="0"/>
          </a:p>
        </p:txBody>
      </p:sp>
      <p:sp>
        <p:nvSpPr>
          <p:cNvPr id="4" name="ZoneTexte 3"/>
          <p:cNvSpPr txBox="1"/>
          <p:nvPr/>
        </p:nvSpPr>
        <p:spPr>
          <a:xfrm>
            <a:off x="952963" y="350100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- Pas ou peu de commandes de matériel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479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193304"/>
          </a:xfrm>
        </p:spPr>
        <p:txBody>
          <a:bodyPr/>
          <a:lstStyle/>
          <a:p>
            <a:r>
              <a:rPr lang="fr-FR" dirty="0"/>
              <a:t>Des observations: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1720" y="6021288"/>
            <a:ext cx="6400800" cy="19560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r-FR" sz="1100" dirty="0" smtClean="0"/>
              <a:t>Lycée André Malraux MONTEREAU</a:t>
            </a:r>
            <a:endParaRPr lang="fr-FR" sz="1100" dirty="0"/>
          </a:p>
        </p:txBody>
      </p:sp>
      <p:sp>
        <p:nvSpPr>
          <p:cNvPr id="4" name="ZoneTexte 3"/>
          <p:cNvSpPr txBox="1"/>
          <p:nvPr/>
        </p:nvSpPr>
        <p:spPr>
          <a:xfrm>
            <a:off x="959895" y="3501008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800" dirty="0" smtClean="0"/>
              <a:t>Pas ou peu de commandes de matériel</a:t>
            </a:r>
          </a:p>
          <a:p>
            <a:pPr marL="285750" indent="-285750">
              <a:buFontTx/>
              <a:buChar char="-"/>
            </a:pPr>
            <a:r>
              <a:rPr lang="fr-FR" sz="2800" dirty="0" smtClean="0"/>
              <a:t>De la poussière sur les systèmes</a:t>
            </a:r>
          </a:p>
          <a:p>
            <a:pPr marL="285750" indent="-285750">
              <a:buFontTx/>
              <a:buChar char="-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2972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193304"/>
          </a:xfrm>
        </p:spPr>
        <p:txBody>
          <a:bodyPr/>
          <a:lstStyle/>
          <a:p>
            <a:r>
              <a:rPr lang="fr-FR" dirty="0" smtClean="0"/>
              <a:t>Des observations: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1720" y="6021288"/>
            <a:ext cx="6400800" cy="19560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r-FR" sz="1100" dirty="0" smtClean="0"/>
              <a:t>Lycée André Malraux MONTEREAU</a:t>
            </a:r>
            <a:endParaRPr lang="fr-FR" sz="1100" dirty="0"/>
          </a:p>
        </p:txBody>
      </p:sp>
      <p:sp>
        <p:nvSpPr>
          <p:cNvPr id="4" name="ZoneTexte 3"/>
          <p:cNvSpPr txBox="1"/>
          <p:nvPr/>
        </p:nvSpPr>
        <p:spPr>
          <a:xfrm>
            <a:off x="1043608" y="3501008"/>
            <a:ext cx="71287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800" dirty="0" smtClean="0"/>
              <a:t>Pas ou peu de commandes de matériel</a:t>
            </a:r>
          </a:p>
          <a:p>
            <a:pPr marL="285750" indent="-285750">
              <a:buFontTx/>
              <a:buChar char="-"/>
            </a:pPr>
            <a:r>
              <a:rPr lang="fr-FR" sz="2800" dirty="0" smtClean="0"/>
              <a:t>De la poussière sur les systèmes</a:t>
            </a:r>
          </a:p>
          <a:p>
            <a:pPr marL="285750" indent="-285750">
              <a:buFontTx/>
              <a:buChar char="-"/>
            </a:pPr>
            <a:r>
              <a:rPr lang="fr-FR" sz="2800" dirty="0" smtClean="0"/>
              <a:t>Des élèves qui semblent s’ennuyer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851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553344"/>
          </a:xfrm>
        </p:spPr>
        <p:txBody>
          <a:bodyPr/>
          <a:lstStyle/>
          <a:p>
            <a:r>
              <a:rPr lang="fr-FR" dirty="0" err="1" smtClean="0"/>
              <a:t>CONSéQUENCES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1720" y="6021288"/>
            <a:ext cx="6400800" cy="19560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r-FR" sz="1100" dirty="0" smtClean="0"/>
              <a:t>Lycée André Malraux MONTEREAU</a:t>
            </a:r>
            <a:endParaRPr lang="fr-FR" sz="1100" dirty="0"/>
          </a:p>
        </p:txBody>
      </p:sp>
      <p:sp>
        <p:nvSpPr>
          <p:cNvPr id="5" name="ZoneTexte 4"/>
          <p:cNvSpPr txBox="1"/>
          <p:nvPr/>
        </p:nvSpPr>
        <p:spPr>
          <a:xfrm>
            <a:off x="1043608" y="357301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Démotivation des élèves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Perte des objectifs de réussite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36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Outil de description d’une progression</a:t>
            </a:r>
            <a:br>
              <a:rPr lang="fr-FR" dirty="0" smtClean="0"/>
            </a:br>
            <a:r>
              <a:rPr lang="fr-FR" sz="2200" dirty="0" smtClean="0"/>
              <a:t>1- macro planning ; organisation / 3 ans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1" t="15263" r="9825" b="15602"/>
          <a:stretch/>
        </p:blipFill>
        <p:spPr bwMode="auto">
          <a:xfrm>
            <a:off x="611560" y="1844824"/>
            <a:ext cx="8116169" cy="367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1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Outil de description d’une progression</a:t>
            </a:r>
            <a:br>
              <a:rPr lang="fr-FR" dirty="0"/>
            </a:br>
            <a:r>
              <a:rPr lang="fr-FR" sz="2200" dirty="0"/>
              <a:t>1- macro planning ; organisation / 3 </a:t>
            </a:r>
            <a:r>
              <a:rPr lang="fr-FR" sz="2200" dirty="0" smtClean="0"/>
              <a:t>ans</a:t>
            </a:r>
            <a:br>
              <a:rPr lang="fr-FR" sz="2200" dirty="0" smtClean="0"/>
            </a:br>
            <a:r>
              <a:rPr lang="fr-FR" sz="2200" dirty="0" smtClean="0"/>
              <a:t>2- tableau activités-compétences</a:t>
            </a:r>
            <a:endParaRPr lang="fr-FR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1" t="13737" r="5882" b="4927"/>
          <a:stretch/>
        </p:blipFill>
        <p:spPr bwMode="auto">
          <a:xfrm>
            <a:off x="539552" y="1988840"/>
            <a:ext cx="7795722" cy="397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1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Outil de description d’une progression</a:t>
            </a:r>
            <a:br>
              <a:rPr lang="fr-FR" dirty="0"/>
            </a:br>
            <a:r>
              <a:rPr lang="fr-FR" sz="2200" dirty="0"/>
              <a:t>1- macro planning ; organisation / 3 </a:t>
            </a:r>
            <a:r>
              <a:rPr lang="fr-FR" sz="2200" dirty="0" smtClean="0"/>
              <a:t>ans</a:t>
            </a:r>
            <a:br>
              <a:rPr lang="fr-FR" sz="2200" dirty="0" smtClean="0"/>
            </a:br>
            <a:r>
              <a:rPr lang="fr-FR" sz="2200" dirty="0" smtClean="0"/>
              <a:t>2- tableau activités-compétences- </a:t>
            </a:r>
            <a:r>
              <a:rPr lang="fr-FR" sz="2200" b="1" dirty="0"/>
              <a:t>é</a:t>
            </a:r>
            <a:r>
              <a:rPr lang="fr-FR" sz="2200" b="1" dirty="0" smtClean="0"/>
              <a:t>valuation</a:t>
            </a:r>
            <a:endParaRPr lang="fr-FR" sz="2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1" t="10687" r="4738" b="2892"/>
          <a:stretch/>
        </p:blipFill>
        <p:spPr bwMode="auto">
          <a:xfrm>
            <a:off x="611560" y="1844824"/>
            <a:ext cx="795984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1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75</TotalTime>
  <Words>121</Words>
  <Application>Microsoft Office PowerPoint</Application>
  <PresentationFormat>Affichage à l'écran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Clarté</vt:lpstr>
      <vt:lpstr>Baccalauréat mei</vt:lpstr>
      <vt:lpstr>Des observations:</vt:lpstr>
      <vt:lpstr>Des observations::</vt:lpstr>
      <vt:lpstr>Des observations:</vt:lpstr>
      <vt:lpstr>Des observations:</vt:lpstr>
      <vt:lpstr>CONSéQUENCES:</vt:lpstr>
      <vt:lpstr>Outil de description d’une progression 1- macro planning ; organisation / 3 ans</vt:lpstr>
      <vt:lpstr>Outil de description d’une progression 1- macro planning ; organisation / 3 ans 2- tableau activités-compétences</vt:lpstr>
      <vt:lpstr>Outil de description d’une progression 1- macro planning ; organisation / 3 ans 2- tableau activités-compétences- évaluation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Baccalauréat mei</dc:title>
  <dc:creator>cbonnin</dc:creator>
  <cp:lastModifiedBy>cbonnin</cp:lastModifiedBy>
  <cp:revision>6</cp:revision>
  <dcterms:created xsi:type="dcterms:W3CDTF">2017-04-26T13:27:09Z</dcterms:created>
  <dcterms:modified xsi:type="dcterms:W3CDTF">2017-04-26T14:48:56Z</dcterms:modified>
</cp:coreProperties>
</file>