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  <a:srgbClr val="FF00FF"/>
    <a:srgbClr val="99FF99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7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09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2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9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2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7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34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9403-58B2-40C5-8126-16CD7D199B84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BC45-AA6C-4FE5-8B34-DCD73AB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238" y="121937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CORDEES SUP</a:t>
            </a:r>
          </a:p>
          <a:p>
            <a:pPr algn="ctr"/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Favoriser l'accès et la réussite des élèves vers le supérieur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5613182"/>
            <a:ext cx="2347784" cy="1244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44499" y="6488668"/>
            <a:ext cx="93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Yahi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6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0" y="1874236"/>
            <a:ext cx="7998748" cy="382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9262" y="209375"/>
            <a:ext cx="8223726" cy="584775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Stages Pratiques – Immersion des élèves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81" y="5268727"/>
            <a:ext cx="3279214" cy="13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3" y="2058174"/>
            <a:ext cx="6280271" cy="3000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799" y="209375"/>
            <a:ext cx="5351145" cy="58477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Étudiants – Élèves</a:t>
            </a:r>
            <a:endParaRPr lang="fr-F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944" y="5215505"/>
            <a:ext cx="3279214" cy="13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5633" y="209375"/>
            <a:ext cx="99709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Suivi des étudiants – Mise en place de passerelles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888" y="5367581"/>
            <a:ext cx="3279214" cy="13709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" y="1482554"/>
            <a:ext cx="8763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29" y="393646"/>
            <a:ext cx="8472861" cy="64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066" y="2840681"/>
            <a:ext cx="5973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858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8" y="1548714"/>
            <a:ext cx="11400817" cy="4766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2581" y="130432"/>
            <a:ext cx="3741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" y="1083906"/>
            <a:ext cx="3279214" cy="1370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5180" y="176423"/>
            <a:ext cx="7423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Poursuite d’études dans le Supérieur</a:t>
            </a:r>
            <a:endParaRPr lang="fr-F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80" y="2777584"/>
            <a:ext cx="10696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41" y="930875"/>
            <a:ext cx="4094402" cy="4427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08" y="695774"/>
            <a:ext cx="3571829" cy="537564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160108" y="5263979"/>
            <a:ext cx="3105665" cy="7084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932841" y="4736756"/>
            <a:ext cx="2306791" cy="3789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728951"/>
            <a:ext cx="3605890" cy="5309286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71849" y="1989439"/>
            <a:ext cx="2537254" cy="9020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916195" y="2726724"/>
            <a:ext cx="1162448" cy="2784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802" y="61094"/>
            <a:ext cx="7423828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Poursuite d’études dans le Supérieur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" y="5412258"/>
            <a:ext cx="3279214" cy="1370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88" y="829622"/>
            <a:ext cx="10808947" cy="45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997" y="192898"/>
            <a:ext cx="3873176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Publics Concernés</a:t>
            </a:r>
            <a:endParaRPr lang="fr-FR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0" y="5487030"/>
            <a:ext cx="3279214" cy="1370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812" y="1729947"/>
            <a:ext cx="6411876" cy="30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8360" y="176423"/>
            <a:ext cx="57374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 d’une convention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9" y="5260490"/>
            <a:ext cx="3279214" cy="1370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06" y="886456"/>
            <a:ext cx="103822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8286" y="176423"/>
            <a:ext cx="3697615" cy="584775"/>
          </a:xfrm>
          <a:prstGeom prst="rect">
            <a:avLst/>
          </a:prstGeom>
          <a:solidFill>
            <a:srgbClr val="FF9933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 Active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86" y="1142651"/>
            <a:ext cx="8629650" cy="5562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5" y="5334281"/>
            <a:ext cx="3279214" cy="13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10" y="1805629"/>
            <a:ext cx="8058510" cy="4137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4265" y="209375"/>
            <a:ext cx="10104049" cy="584775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 et Consolidation des Connaissances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029" y="5367582"/>
            <a:ext cx="3279214" cy="13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</Words>
  <Application>Microsoft Office PowerPoint</Application>
  <PresentationFormat>Grand écran</PresentationFormat>
  <Paragraphs>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</dc:creator>
  <cp:lastModifiedBy>-</cp:lastModifiedBy>
  <cp:revision>8</cp:revision>
  <dcterms:created xsi:type="dcterms:W3CDTF">2017-04-26T21:21:15Z</dcterms:created>
  <dcterms:modified xsi:type="dcterms:W3CDTF">2017-04-26T22:32:50Z</dcterms:modified>
</cp:coreProperties>
</file>